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71" r:id="rId3"/>
    <p:sldId id="319" r:id="rId5"/>
    <p:sldId id="272" r:id="rId6"/>
    <p:sldId id="274" r:id="rId7"/>
    <p:sldId id="344" r:id="rId8"/>
    <p:sldId id="345" r:id="rId9"/>
    <p:sldId id="346" r:id="rId10"/>
    <p:sldId id="352" r:id="rId11"/>
    <p:sldId id="349" r:id="rId12"/>
    <p:sldId id="350" r:id="rId13"/>
    <p:sldId id="351" r:id="rId14"/>
    <p:sldId id="307" r:id="rId15"/>
    <p:sldId id="310" r:id="rId16"/>
  </p:sldIdLst>
  <p:sldSz cx="12192000" cy="6858000"/>
  <p:notesSz cx="6858000" cy="9144000"/>
  <p:embeddedFontLst>
    <p:embeddedFont>
      <p:font typeface="微软雅黑" panose="020B0503020204020204" pitchFamily="34" charset="-122"/>
      <p:regular r:id="rId20"/>
    </p:embeddedFont>
    <p:embeddedFont>
      <p:font typeface="迷你简汉真广标" panose="02010609000101010101" pitchFamily="49" charset="-122"/>
      <p:regular r:id="rId21"/>
    </p:embeddedFont>
    <p:embeddedFont>
      <p:font typeface="等线" panose="02010600030101010101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0187D0"/>
    <a:srgbClr val="005696"/>
    <a:srgbClr val="FFFFFF"/>
    <a:srgbClr val="FFCD2D"/>
    <a:srgbClr val="7F7F7F"/>
    <a:srgbClr val="223D7B"/>
    <a:srgbClr val="26323E"/>
    <a:srgbClr val="8BC43F"/>
    <a:srgbClr val="3B4E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9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318"/>
      </p:cViewPr>
      <p:guideLst>
        <p:guide orient="horz" pos="2160"/>
        <p:guide pos="3842"/>
        <p:guide orient="horz" pos="670"/>
        <p:guide pos="612"/>
        <p:guide pos="73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F9F9F-8801-4F41-A506-4C1F4E7AE6F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89A4D8-C655-4CB2-AC87-CE159BCF3F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1014702" y="304835"/>
            <a:ext cx="4970462" cy="701731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4400" dirty="0" smtClean="0">
                <a:solidFill>
                  <a:srgbClr val="26323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948815" y="437703"/>
            <a:ext cx="4970462" cy="480131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9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948815" y="250852"/>
            <a:ext cx="4970462" cy="258532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927" y="476363"/>
            <a:ext cx="1352327" cy="488896"/>
          </a:xfrm>
          <a:prstGeom prst="rect">
            <a:avLst/>
          </a:prstGeom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image" Target="../media/image2.jpeg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10FE7E-A8A8-4BA0-81D7-D85FCF51061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0CC2A-B125-4277-B811-29F006F7362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4"/>
          <p:cNvSpPr txBox="1"/>
          <p:nvPr/>
        </p:nvSpPr>
        <p:spPr>
          <a:xfrm>
            <a:off x="8103842" y="5653273"/>
            <a:ext cx="3491442" cy="732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9200">
              <a:lnSpc>
                <a:spcPts val="2500"/>
              </a:lnSpc>
            </a:pPr>
            <a:r>
              <a:rPr lang="zh-CN" altLang="en-US" sz="1700" b="1" kern="0" dirty="0" smtClean="0">
                <a:ln w="9525">
                  <a:noFill/>
                </a:ln>
                <a:solidFill>
                  <a:schemeClr val="bg1"/>
                </a:solidFill>
                <a:cs typeface="+mn-ea"/>
                <a:sym typeface="+mn-lt"/>
              </a:rPr>
              <a:t>团队：</a:t>
            </a:r>
            <a:r>
              <a:rPr lang="en-US" altLang="zh-CN" sz="1700" b="1" kern="0" dirty="0" err="1">
                <a:ln w="9525">
                  <a:noFill/>
                </a:ln>
                <a:solidFill>
                  <a:schemeClr val="bg1"/>
                </a:solidFill>
                <a:cs typeface="+mn-ea"/>
                <a:sym typeface="+mn-lt"/>
              </a:rPr>
              <a:t>SKY</a:t>
            </a:r>
            <a:endParaRPr lang="en-US" altLang="zh-CN" sz="1700" b="1" kern="0" dirty="0" smtClean="0">
              <a:ln w="9525">
                <a:noFill/>
              </a:ln>
              <a:solidFill>
                <a:schemeClr val="bg1"/>
              </a:solidFill>
              <a:cs typeface="+mn-ea"/>
              <a:sym typeface="+mn-lt"/>
            </a:endParaRPr>
          </a:p>
          <a:p>
            <a:pPr algn="r" defTabSz="1219200">
              <a:lnSpc>
                <a:spcPts val="2500"/>
              </a:lnSpc>
            </a:pPr>
            <a:endParaRPr lang="zh-CN" altLang="en-US" sz="1700" kern="0" dirty="0">
              <a:ln w="9525">
                <a:noFill/>
              </a:ln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30496" y="2600125"/>
            <a:ext cx="6891932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>
                  <a:outerShdw blurRad="203200" dist="50800" dir="2700000" algn="l" rotWithShape="0">
                    <a:prstClr val="black">
                      <a:alpha val="20000"/>
                    </a:prstClr>
                  </a:outerShdw>
                </a:effectLst>
                <a:latin typeface="迷你简汉真广标" panose="02010609000101010101" pitchFamily="49" charset="-122"/>
                <a:ea typeface="迷你简汉真广标" panose="02010609000101010101" pitchFamily="49" charset="-122"/>
                <a:cs typeface="+mn-ea"/>
                <a:sym typeface="+mn-lt"/>
              </a:rPr>
              <a:t>元宇宙大乱斗</a:t>
            </a:r>
            <a:endParaRPr lang="zh-CN" altLang="en-US" sz="6000" dirty="0">
              <a:solidFill>
                <a:schemeClr val="bg1"/>
              </a:solidFill>
              <a:effectLst>
                <a:outerShdw blurRad="203200" dist="50800" dir="2700000" algn="l" rotWithShape="0">
                  <a:prstClr val="black">
                    <a:alpha val="20000"/>
                  </a:prstClr>
                </a:outerShdw>
              </a:effectLst>
              <a:latin typeface="迷你简汉真广标" panose="02010609000101010101" pitchFamily="49" charset="-122"/>
              <a:ea typeface="迷你简汉真广标" panose="02010609000101010101" pitchFamily="49" charset="-122"/>
              <a:cs typeface="+mn-ea"/>
              <a:sym typeface="+mn-lt"/>
            </a:endParaRPr>
          </a:p>
        </p:txBody>
      </p:sp>
      <p:pic>
        <p:nvPicPr>
          <p:cNvPr id="12" name="Two Steps From Hell - Victor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643063" y="-228600"/>
            <a:ext cx="457200" cy="4572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328535" y="2253615"/>
            <a:ext cx="1796415" cy="460375"/>
          </a:xfrm>
          <a:prstGeom prst="rect">
            <a:avLst/>
          </a:prstGeom>
          <a:noFill/>
          <a:effectLst>
            <a:outerShdw blurRad="228600" dist="38100" dir="2700000" algn="tl" rotWithShape="0">
              <a:srgbClr val="00B0F0">
                <a:alpha val="40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kern="0" dirty="0" smtClean="0">
                <a:solidFill>
                  <a:srgbClr val="00B0F0"/>
                </a:solidFill>
                <a:cs typeface="+mn-ea"/>
                <a:sym typeface="+mn-lt"/>
              </a:rPr>
              <a:t>新一代链游 </a:t>
            </a:r>
            <a:endParaRPr lang="zh-CN" altLang="en-US" sz="2400" kern="0" dirty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6" name="TextBox 4"/>
          <p:cNvSpPr txBox="1"/>
          <p:nvPr/>
        </p:nvSpPr>
        <p:spPr>
          <a:xfrm>
            <a:off x="4828031" y="3563472"/>
            <a:ext cx="6767253" cy="383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200"/>
            <a:r>
              <a:rPr lang="zh-CN" altLang="zh-CN" sz="1900" kern="0" dirty="0">
                <a:solidFill>
                  <a:schemeClr val="bg1"/>
                </a:solidFill>
                <a:effectLst>
                  <a:outerShdw blurRad="165100" dist="1905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新的玩法、开启新的</a:t>
            </a:r>
            <a:r>
              <a:rPr lang="en-US" altLang="zh-CN" sz="1900" kern="0" dirty="0">
                <a:solidFill>
                  <a:schemeClr val="bg1"/>
                </a:solidFill>
                <a:effectLst>
                  <a:outerShdw blurRad="165100" dist="1905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web3</a:t>
            </a:r>
            <a:r>
              <a:rPr lang="zh-CN" altLang="en-US" sz="1900" kern="0" dirty="0">
                <a:solidFill>
                  <a:schemeClr val="bg1"/>
                </a:solidFill>
                <a:effectLst>
                  <a:outerShdw blurRad="165100" dist="1905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链游</a:t>
            </a:r>
            <a:endParaRPr lang="zh-CN" altLang="en-US" sz="1900" kern="0" dirty="0">
              <a:solidFill>
                <a:schemeClr val="bg1"/>
              </a:solidFill>
              <a:effectLst>
                <a:outerShdw blurRad="165100" dist="190500" dir="2700000" algn="tl" rotWithShape="0">
                  <a:prstClr val="black">
                    <a:alpha val="40000"/>
                  </a:prstClr>
                </a:outerShdw>
              </a:effectLst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5388864" y="3990192"/>
            <a:ext cx="60735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5585" y="473710"/>
            <a:ext cx="2496820" cy="1153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ripple dir="l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10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1089630" y="585348"/>
            <a:ext cx="2860488" cy="47815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1219200"/>
            <a:r>
              <a:rPr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主界面</a:t>
            </a:r>
            <a:endParaRPr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089630" y="394167"/>
            <a:ext cx="2384238" cy="25717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PALY PROFILE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3811270" y="394335"/>
            <a:ext cx="5415915" cy="937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游戏左侧是用户信息，中间是攻击打斗信息和系统信息，还有图片和动画（暂时没完成）。右侧是整个元宇宙其它用户信息。右下是用户战斗面板。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9240" y="1331595"/>
            <a:ext cx="11796395" cy="5356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1089630" y="585348"/>
            <a:ext cx="2860488" cy="47815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1219200"/>
            <a:r>
              <a:rPr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攻击界面</a:t>
            </a:r>
            <a:endParaRPr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089630" y="394167"/>
            <a:ext cx="2384238" cy="25717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PALY PROFILE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TextBox 10"/>
          <p:cNvSpPr txBox="1"/>
          <p:nvPr/>
        </p:nvSpPr>
        <p:spPr>
          <a:xfrm>
            <a:off x="3811270" y="394335"/>
            <a:ext cx="5415915" cy="655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攻击其他玩家只需要点击右侧的其它用户头像，就可以完成攻击，夺取其它玩家收益。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040" y="1194435"/>
            <a:ext cx="11518900" cy="5516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049649" y="599203"/>
            <a:ext cx="2497919" cy="478155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合理定制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4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049649" y="421877"/>
            <a:ext cx="2497919" cy="258532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BUSINESS INTRODUCTION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620366" y="1797957"/>
            <a:ext cx="2254456" cy="1657509"/>
          </a:xfrm>
          <a:prstGeom prst="rect">
            <a:avLst/>
          </a:prstGeom>
          <a:blipFill dpi="0" rotWithShape="1">
            <a:blip r:embed="rId1" cstate="screen"/>
            <a:srcRect/>
            <a:stretch>
              <a:fillRect/>
            </a:stretch>
          </a:blipFill>
          <a:ln w="9525">
            <a:solidFill>
              <a:srgbClr val="00B0F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cs typeface="+mn-ea"/>
              <a:sym typeface="+mn-lt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022072" y="2077520"/>
            <a:ext cx="2425785" cy="60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sz="1300" dirty="0">
                <a:solidFill>
                  <a:schemeClr val="bg1"/>
                </a:solidFill>
                <a:cs typeface="+mn-ea"/>
                <a:sym typeface="+mn-lt"/>
              </a:rPr>
              <a:t>对于不同客户可以满足客户不同技术需求。</a:t>
            </a:r>
            <a:endParaRPr lang="zh-CN" altLang="en-US" sz="1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9021106" y="1700973"/>
            <a:ext cx="231022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>
                <a:solidFill>
                  <a:srgbClr val="00B0F0"/>
                </a:solidFill>
                <a:cs typeface="+mn-ea"/>
                <a:sym typeface="+mn-lt"/>
              </a:rPr>
              <a:t>量身打造</a:t>
            </a:r>
            <a:endParaRPr lang="zh-CN" altLang="zh-CN" sz="2000" b="1" dirty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620366" y="3997848"/>
            <a:ext cx="2254456" cy="1657509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 w="9525">
            <a:solidFill>
              <a:srgbClr val="00B0F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197427" y="1797957"/>
            <a:ext cx="2254456" cy="1657509"/>
          </a:xfrm>
          <a:prstGeom prst="rect">
            <a:avLst/>
          </a:prstGeom>
          <a:blipFill dpi="0" rotWithShape="1">
            <a:blip r:embed="rId3" cstate="screen"/>
            <a:srcRect/>
            <a:stretch>
              <a:fillRect/>
            </a:stretch>
          </a:blipFill>
          <a:ln w="9525">
            <a:solidFill>
              <a:srgbClr val="00B0F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cs typeface="+mn-ea"/>
              <a:sym typeface="+mn-lt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197427" y="3997848"/>
            <a:ext cx="2254456" cy="1657509"/>
          </a:xfrm>
          <a:prstGeom prst="rect">
            <a:avLst/>
          </a:prstGeom>
          <a:blipFill dpi="0" rotWithShape="1">
            <a:blip r:embed="rId4" cstate="screen"/>
            <a:srcRect/>
            <a:stretch>
              <a:fillRect/>
            </a:stretch>
          </a:blipFill>
          <a:ln w="9525">
            <a:solidFill>
              <a:srgbClr val="00B0F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blipFill dpi="0"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616945" y="2077520"/>
            <a:ext cx="2425785" cy="60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sz="1300" dirty="0">
                <a:solidFill>
                  <a:schemeClr val="bg1"/>
                </a:solidFill>
                <a:cs typeface="+mn-ea"/>
                <a:sym typeface="+mn-lt"/>
              </a:rPr>
              <a:t>完美兼容</a:t>
            </a:r>
            <a:r>
              <a:rPr lang="en-US" altLang="zh-CN" sz="1300" dirty="0">
                <a:solidFill>
                  <a:schemeClr val="bg1"/>
                </a:solidFill>
                <a:cs typeface="+mn-ea"/>
                <a:sym typeface="+mn-lt"/>
              </a:rPr>
              <a:t>web3</a:t>
            </a:r>
            <a:r>
              <a:rPr lang="zh-CN" altLang="en-US" sz="1300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sz="1300" dirty="0">
                <a:solidFill>
                  <a:schemeClr val="bg1"/>
                </a:solidFill>
                <a:cs typeface="+mn-ea"/>
                <a:sym typeface="+mn-lt"/>
              </a:rPr>
              <a:t>bsc</a:t>
            </a:r>
            <a:r>
              <a:rPr lang="zh-CN" altLang="en-US" sz="1300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sz="1300" dirty="0">
                <a:solidFill>
                  <a:schemeClr val="bg1"/>
                </a:solidFill>
                <a:cs typeface="+mn-ea"/>
                <a:sym typeface="+mn-lt"/>
              </a:rPr>
              <a:t>heco</a:t>
            </a:r>
            <a:r>
              <a:rPr lang="zh-CN" altLang="en-US" sz="1300" dirty="0">
                <a:solidFill>
                  <a:schemeClr val="bg1"/>
                </a:solidFill>
                <a:cs typeface="+mn-ea"/>
                <a:sym typeface="+mn-lt"/>
              </a:rPr>
              <a:t>，</a:t>
            </a:r>
            <a:r>
              <a:rPr lang="en-US" altLang="zh-CN" sz="1300" dirty="0">
                <a:solidFill>
                  <a:schemeClr val="bg1"/>
                </a:solidFill>
                <a:cs typeface="+mn-ea"/>
                <a:sym typeface="+mn-lt"/>
              </a:rPr>
              <a:t>oec</a:t>
            </a:r>
            <a:r>
              <a:rPr lang="zh-CN" altLang="en-US" sz="1300" dirty="0">
                <a:solidFill>
                  <a:schemeClr val="bg1"/>
                </a:solidFill>
                <a:cs typeface="+mn-ea"/>
                <a:sym typeface="+mn-lt"/>
              </a:rPr>
              <a:t>、</a:t>
            </a:r>
            <a:r>
              <a:rPr lang="en-US" altLang="zh-CN" sz="1300" dirty="0">
                <a:solidFill>
                  <a:schemeClr val="bg1"/>
                </a:solidFill>
                <a:cs typeface="+mn-ea"/>
                <a:sym typeface="+mn-lt"/>
              </a:rPr>
              <a:t>matic</a:t>
            </a:r>
            <a:r>
              <a:rPr lang="zh-CN" altLang="en-US" sz="1300" dirty="0">
                <a:solidFill>
                  <a:schemeClr val="bg1"/>
                </a:solidFill>
                <a:cs typeface="+mn-ea"/>
                <a:sym typeface="+mn-lt"/>
              </a:rPr>
              <a:t>等兼容</a:t>
            </a:r>
            <a:r>
              <a:rPr lang="en-US" altLang="zh-CN" sz="1300" dirty="0">
                <a:solidFill>
                  <a:schemeClr val="bg1"/>
                </a:solidFill>
                <a:cs typeface="+mn-ea"/>
                <a:sym typeface="+mn-lt"/>
              </a:rPr>
              <a:t>EVM</a:t>
            </a:r>
            <a:r>
              <a:rPr lang="zh-CN" altLang="en-US" sz="1300" dirty="0">
                <a:solidFill>
                  <a:schemeClr val="bg1"/>
                </a:solidFill>
                <a:cs typeface="+mn-ea"/>
                <a:sym typeface="+mn-lt"/>
              </a:rPr>
              <a:t>链。</a:t>
            </a:r>
            <a:endParaRPr lang="zh-CN" altLang="en-US" sz="1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616945" y="1700973"/>
            <a:ext cx="231022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>
                <a:solidFill>
                  <a:srgbClr val="00B0F0"/>
                </a:solidFill>
                <a:cs typeface="+mn-ea"/>
                <a:sym typeface="+mn-lt"/>
              </a:rPr>
              <a:t>完美兼容</a:t>
            </a:r>
            <a:endParaRPr lang="zh-CN" altLang="zh-CN" sz="2000" b="1" dirty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022072" y="4291306"/>
            <a:ext cx="2425785" cy="347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sz="1300" dirty="0" smtClean="0">
                <a:solidFill>
                  <a:schemeClr val="bg1"/>
                </a:solidFill>
                <a:cs typeface="+mn-ea"/>
                <a:sym typeface="+mn-lt"/>
              </a:rPr>
              <a:t>为项目方提供完美的售后系统。</a:t>
            </a:r>
            <a:endParaRPr lang="zh-CN" altLang="en-US" sz="1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9021106" y="3914759"/>
            <a:ext cx="231022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>
                <a:solidFill>
                  <a:srgbClr val="00B0F0"/>
                </a:solidFill>
                <a:cs typeface="+mn-ea"/>
                <a:sym typeface="+mn-lt"/>
              </a:rPr>
              <a:t>完美售后</a:t>
            </a:r>
            <a:endParaRPr lang="zh-CN" altLang="zh-CN" sz="2000" b="1" dirty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3616945" y="4291306"/>
            <a:ext cx="242578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sz="1300" dirty="0">
                <a:solidFill>
                  <a:schemeClr val="bg1"/>
                </a:solidFill>
                <a:cs typeface="+mn-ea"/>
                <a:sym typeface="+mn-lt"/>
              </a:rPr>
              <a:t>本系统有通胀也有通缩，保证整个生态波比率，让项目更健康的成长。</a:t>
            </a:r>
            <a:endParaRPr lang="zh-CN" altLang="en-US" sz="1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616945" y="3914759"/>
            <a:ext cx="231022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>
                <a:solidFill>
                  <a:srgbClr val="00B0F0"/>
                </a:solidFill>
                <a:cs typeface="+mn-ea"/>
                <a:sym typeface="+mn-lt"/>
              </a:rPr>
              <a:t>经济系统</a:t>
            </a:r>
            <a:endParaRPr lang="zh-CN" altLang="zh-CN" sz="2000" b="1" dirty="0">
              <a:solidFill>
                <a:srgbClr val="00B0F0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4"/>
          <p:cNvSpPr txBox="1"/>
          <p:nvPr/>
        </p:nvSpPr>
        <p:spPr>
          <a:xfrm>
            <a:off x="4724557" y="4304633"/>
            <a:ext cx="274947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200"/>
            <a:r>
              <a:rPr lang="zh-CN" altLang="en-US" sz="5000" b="1" kern="0" dirty="0">
                <a:solidFill>
                  <a:schemeClr val="bg1"/>
                </a:solidFill>
                <a:latin typeface="+mn-ea"/>
              </a:rPr>
              <a:t>联系</a:t>
            </a:r>
            <a:r>
              <a:rPr lang="zh-CN" altLang="en-US" sz="5000" b="1" kern="0" dirty="0" smtClean="0">
                <a:solidFill>
                  <a:schemeClr val="bg1"/>
                </a:solidFill>
                <a:latin typeface="+mn-ea"/>
              </a:rPr>
              <a:t>我们</a:t>
            </a:r>
            <a:endParaRPr lang="en-US" altLang="zh-CN" sz="5000" b="1" kern="0" dirty="0" smtClean="0">
              <a:solidFill>
                <a:schemeClr val="bg1"/>
              </a:solidFill>
              <a:latin typeface="+mn-ea"/>
            </a:endParaRPr>
          </a:p>
          <a:p>
            <a:pPr algn="ctr" defTabSz="1219200"/>
            <a:r>
              <a:rPr lang="en-US" altLang="zh-CN" sz="2000" b="1" kern="0" dirty="0" smtClean="0">
                <a:solidFill>
                  <a:schemeClr val="bg1"/>
                </a:solidFill>
                <a:latin typeface="+mn-ea"/>
              </a:rPr>
              <a:t>CONTACT US</a:t>
            </a:r>
            <a:endParaRPr lang="zh-CN" altLang="en-US" sz="2000" b="1" kern="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4"/>
          <p:cNvSpPr txBox="1"/>
          <p:nvPr/>
        </p:nvSpPr>
        <p:spPr>
          <a:xfrm>
            <a:off x="4204978" y="3558980"/>
            <a:ext cx="3788628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rtlCol="0">
            <a:spAutoFit/>
          </a:bodyPr>
          <a:lstStyle/>
          <a:p>
            <a:pPr algn="ctr" defTabSz="1219200"/>
            <a:r>
              <a:rPr lang="en-US" altLang="zh-CN" sz="4800" kern="0" dirty="0" smtClean="0">
                <a:solidFill>
                  <a:schemeClr val="bg1"/>
                </a:solidFill>
                <a:cs typeface="+mn-ea"/>
                <a:sym typeface="+mn-lt"/>
              </a:rPr>
              <a:t>PART 04</a:t>
            </a:r>
            <a:endParaRPr lang="zh-CN" altLang="en-US" sz="48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弦形 14"/>
          <p:cNvSpPr/>
          <p:nvPr/>
        </p:nvSpPr>
        <p:spPr>
          <a:xfrm rot="6737043">
            <a:off x="5469777" y="5886177"/>
            <a:ext cx="1399882" cy="1399882"/>
          </a:xfrm>
          <a:prstGeom prst="chor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KSO_Shape"/>
          <p:cNvSpPr/>
          <p:nvPr/>
        </p:nvSpPr>
        <p:spPr>
          <a:xfrm flipV="1">
            <a:off x="5935249" y="6134100"/>
            <a:ext cx="468938" cy="554957"/>
          </a:xfrm>
          <a:custGeom>
            <a:avLst/>
            <a:gdLst/>
            <a:ahLst/>
            <a:cxnLst/>
            <a:rect l="l" t="t" r="r" b="b"/>
            <a:pathLst>
              <a:path w="396520" h="469210">
                <a:moveTo>
                  <a:pt x="327445" y="314600"/>
                </a:moveTo>
                <a:cubicBezTo>
                  <a:pt x="356349" y="319254"/>
                  <a:pt x="385797" y="360745"/>
                  <a:pt x="394054" y="381803"/>
                </a:cubicBezTo>
                <a:cubicBezTo>
                  <a:pt x="402312" y="402860"/>
                  <a:pt x="388098" y="427511"/>
                  <a:pt x="376990" y="440944"/>
                </a:cubicBezTo>
                <a:cubicBezTo>
                  <a:pt x="373700" y="421882"/>
                  <a:pt x="364955" y="401443"/>
                  <a:pt x="352485" y="383463"/>
                </a:cubicBezTo>
                <a:cubicBezTo>
                  <a:pt x="332676" y="354903"/>
                  <a:pt x="307287" y="337803"/>
                  <a:pt x="287162" y="338581"/>
                </a:cubicBezTo>
                <a:cubicBezTo>
                  <a:pt x="300917" y="326499"/>
                  <a:pt x="298542" y="309947"/>
                  <a:pt x="327445" y="314600"/>
                </a:cubicBezTo>
                <a:close/>
                <a:moveTo>
                  <a:pt x="44367" y="9445"/>
                </a:moveTo>
                <a:cubicBezTo>
                  <a:pt x="65307" y="7976"/>
                  <a:pt x="88582" y="48300"/>
                  <a:pt x="98716" y="103893"/>
                </a:cubicBezTo>
                <a:cubicBezTo>
                  <a:pt x="103023" y="127522"/>
                  <a:pt x="104507" y="151694"/>
                  <a:pt x="102812" y="172874"/>
                </a:cubicBezTo>
                <a:cubicBezTo>
                  <a:pt x="96419" y="177933"/>
                  <a:pt x="92462" y="183883"/>
                  <a:pt x="93679" y="191748"/>
                </a:cubicBezTo>
                <a:cubicBezTo>
                  <a:pt x="97962" y="219449"/>
                  <a:pt x="202914" y="329063"/>
                  <a:pt x="240363" y="349244"/>
                </a:cubicBezTo>
                <a:cubicBezTo>
                  <a:pt x="253454" y="356299"/>
                  <a:pt x="265280" y="353652"/>
                  <a:pt x="275564" y="347108"/>
                </a:cubicBezTo>
                <a:lnTo>
                  <a:pt x="275884" y="347663"/>
                </a:lnTo>
                <a:cubicBezTo>
                  <a:pt x="293996" y="337193"/>
                  <a:pt x="324545" y="354625"/>
                  <a:pt x="347507" y="388530"/>
                </a:cubicBezTo>
                <a:cubicBezTo>
                  <a:pt x="360303" y="407426"/>
                  <a:pt x="369015" y="429003"/>
                  <a:pt x="371399" y="448117"/>
                </a:cubicBezTo>
                <a:cubicBezTo>
                  <a:pt x="347296" y="472826"/>
                  <a:pt x="310581" y="469765"/>
                  <a:pt x="288158" y="468159"/>
                </a:cubicBezTo>
                <a:cubicBezTo>
                  <a:pt x="253182" y="465654"/>
                  <a:pt x="-15065" y="364036"/>
                  <a:pt x="664" y="89829"/>
                </a:cubicBezTo>
                <a:cubicBezTo>
                  <a:pt x="3125" y="70964"/>
                  <a:pt x="7079" y="53749"/>
                  <a:pt x="14299" y="39550"/>
                </a:cubicBezTo>
                <a:cubicBezTo>
                  <a:pt x="20978" y="26415"/>
                  <a:pt x="30453" y="15861"/>
                  <a:pt x="44367" y="9445"/>
                </a:cubicBezTo>
                <a:close/>
                <a:moveTo>
                  <a:pt x="85842" y="6"/>
                </a:moveTo>
                <a:cubicBezTo>
                  <a:pt x="147282" y="-938"/>
                  <a:pt x="156451" y="106342"/>
                  <a:pt x="147962" y="128156"/>
                </a:cubicBezTo>
                <a:cubicBezTo>
                  <a:pt x="140696" y="146825"/>
                  <a:pt x="125598" y="157194"/>
                  <a:pt x="109217" y="167957"/>
                </a:cubicBezTo>
                <a:cubicBezTo>
                  <a:pt x="111214" y="147002"/>
                  <a:pt x="109601" y="123749"/>
                  <a:pt x="105273" y="101024"/>
                </a:cubicBezTo>
                <a:cubicBezTo>
                  <a:pt x="95931" y="51971"/>
                  <a:pt x="75887" y="14560"/>
                  <a:pt x="55177" y="5105"/>
                </a:cubicBezTo>
                <a:cubicBezTo>
                  <a:pt x="63799" y="1769"/>
                  <a:pt x="73998" y="188"/>
                  <a:pt x="85842" y="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4"/>
          <p:cNvSpPr txBox="1"/>
          <p:nvPr/>
        </p:nvSpPr>
        <p:spPr>
          <a:xfrm>
            <a:off x="7396807" y="1773341"/>
            <a:ext cx="1402080" cy="675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24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游戏简介</a:t>
            </a:r>
            <a:endParaRPr lang="en-US" altLang="zh-CN" sz="24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219200"/>
            <a:r>
              <a:rPr lang="en-US" altLang="zh-CN" sz="1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ABOUT </a:t>
            </a:r>
            <a:r>
              <a:rPr lang="en-US" altLang="zh-CN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GAME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6653398" y="1808631"/>
            <a:ext cx="546242" cy="546240"/>
          </a:xfrm>
          <a:prstGeom prst="ellipse">
            <a:avLst/>
          </a:prstGeom>
          <a:solidFill>
            <a:srgbClr val="00B0F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9200"/>
            <a:endParaRPr lang="zh-CN" altLang="en-US" sz="2400" kern="0">
              <a:noFill/>
            </a:endParaRPr>
          </a:p>
        </p:txBody>
      </p:sp>
      <p:sp>
        <p:nvSpPr>
          <p:cNvPr id="27" name="Freeform 5"/>
          <p:cNvSpPr/>
          <p:nvPr/>
        </p:nvSpPr>
        <p:spPr bwMode="auto">
          <a:xfrm>
            <a:off x="6769941" y="1925749"/>
            <a:ext cx="313156" cy="312004"/>
          </a:xfrm>
          <a:custGeom>
            <a:avLst/>
            <a:gdLst>
              <a:gd name="T0" fmla="*/ 372733 w 294"/>
              <a:gd name="T1" fmla="*/ 157017 h 294"/>
              <a:gd name="T2" fmla="*/ 372733 w 294"/>
              <a:gd name="T3" fmla="*/ 19077 h 294"/>
              <a:gd name="T4" fmla="*/ 294958 w 294"/>
              <a:gd name="T5" fmla="*/ 19077 h 294"/>
              <a:gd name="T6" fmla="*/ 294958 w 294"/>
              <a:gd name="T7" fmla="*/ 77775 h 294"/>
              <a:gd name="T8" fmla="*/ 215716 w 294"/>
              <a:gd name="T9" fmla="*/ 0 h 294"/>
              <a:gd name="T10" fmla="*/ 0 w 294"/>
              <a:gd name="T11" fmla="*/ 215716 h 294"/>
              <a:gd name="T12" fmla="*/ 39621 w 294"/>
              <a:gd name="T13" fmla="*/ 215716 h 294"/>
              <a:gd name="T14" fmla="*/ 39621 w 294"/>
              <a:gd name="T15" fmla="*/ 431431 h 294"/>
              <a:gd name="T16" fmla="*/ 157017 w 294"/>
              <a:gd name="T17" fmla="*/ 431431 h 294"/>
              <a:gd name="T18" fmla="*/ 157017 w 294"/>
              <a:gd name="T19" fmla="*/ 255337 h 294"/>
              <a:gd name="T20" fmla="*/ 274414 w 294"/>
              <a:gd name="T21" fmla="*/ 255337 h 294"/>
              <a:gd name="T22" fmla="*/ 274414 w 294"/>
              <a:gd name="T23" fmla="*/ 431431 h 294"/>
              <a:gd name="T24" fmla="*/ 393277 w 294"/>
              <a:gd name="T25" fmla="*/ 431431 h 294"/>
              <a:gd name="T26" fmla="*/ 393277 w 294"/>
              <a:gd name="T27" fmla="*/ 215716 h 294"/>
              <a:gd name="T28" fmla="*/ 431431 w 294"/>
              <a:gd name="T29" fmla="*/ 215716 h 294"/>
              <a:gd name="T30" fmla="*/ 372733 w 294"/>
              <a:gd name="T31" fmla="*/ 157017 h 294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294" h="294">
                <a:moveTo>
                  <a:pt x="254" y="107"/>
                </a:moveTo>
                <a:lnTo>
                  <a:pt x="254" y="13"/>
                </a:lnTo>
                <a:lnTo>
                  <a:pt x="201" y="13"/>
                </a:lnTo>
                <a:lnTo>
                  <a:pt x="201" y="53"/>
                </a:lnTo>
                <a:lnTo>
                  <a:pt x="147" y="0"/>
                </a:lnTo>
                <a:lnTo>
                  <a:pt x="0" y="147"/>
                </a:lnTo>
                <a:lnTo>
                  <a:pt x="27" y="147"/>
                </a:lnTo>
                <a:lnTo>
                  <a:pt x="27" y="294"/>
                </a:lnTo>
                <a:lnTo>
                  <a:pt x="107" y="294"/>
                </a:lnTo>
                <a:lnTo>
                  <a:pt x="107" y="174"/>
                </a:lnTo>
                <a:lnTo>
                  <a:pt x="187" y="174"/>
                </a:lnTo>
                <a:lnTo>
                  <a:pt x="187" y="294"/>
                </a:lnTo>
                <a:lnTo>
                  <a:pt x="268" y="294"/>
                </a:lnTo>
                <a:lnTo>
                  <a:pt x="268" y="147"/>
                </a:lnTo>
                <a:lnTo>
                  <a:pt x="294" y="147"/>
                </a:lnTo>
                <a:lnTo>
                  <a:pt x="254" y="1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+mn-lt"/>
              <a:ea typeface="+mn-ea"/>
            </a:endParaRPr>
          </a:p>
        </p:txBody>
      </p:sp>
      <p:sp>
        <p:nvSpPr>
          <p:cNvPr id="22" name="TextBox 4"/>
          <p:cNvSpPr txBox="1"/>
          <p:nvPr/>
        </p:nvSpPr>
        <p:spPr>
          <a:xfrm>
            <a:off x="7396807" y="2777437"/>
            <a:ext cx="2058670" cy="675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24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玩法介绍</a:t>
            </a:r>
            <a:endParaRPr lang="en-US" altLang="zh-CN" sz="24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219200"/>
            <a:r>
              <a:rPr lang="en-US" altLang="zh-CN" sz="1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PALY INTRODUCTION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6653398" y="2812727"/>
            <a:ext cx="546242" cy="546240"/>
          </a:xfrm>
          <a:prstGeom prst="ellipse">
            <a:avLst/>
          </a:prstGeom>
          <a:solidFill>
            <a:srgbClr val="00B0F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9200"/>
            <a:endParaRPr lang="zh-CN" altLang="en-US" sz="2400" kern="0">
              <a:noFill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6737949" y="2944128"/>
            <a:ext cx="377140" cy="283438"/>
            <a:chOff x="5547435" y="2997881"/>
            <a:chExt cx="718948" cy="540324"/>
          </a:xfrm>
          <a:solidFill>
            <a:schemeClr val="bg1"/>
          </a:solidFill>
        </p:grpSpPr>
        <p:sp>
          <p:nvSpPr>
            <p:cNvPr id="32" name="Freeform 28"/>
            <p:cNvSpPr>
              <a:spLocks noEditPoints="1"/>
            </p:cNvSpPr>
            <p:nvPr/>
          </p:nvSpPr>
          <p:spPr bwMode="auto">
            <a:xfrm>
              <a:off x="5925616" y="2997881"/>
              <a:ext cx="340767" cy="341919"/>
            </a:xfrm>
            <a:custGeom>
              <a:avLst/>
              <a:gdLst>
                <a:gd name="T0" fmla="*/ 430453 w 144"/>
                <a:gd name="T1" fmla="*/ 199543 h 144"/>
                <a:gd name="T2" fmla="*/ 394582 w 144"/>
                <a:gd name="T3" fmla="*/ 150475 h 144"/>
                <a:gd name="T4" fmla="*/ 414148 w 144"/>
                <a:gd name="T5" fmla="*/ 107949 h 144"/>
                <a:gd name="T6" fmla="*/ 388060 w 144"/>
                <a:gd name="T7" fmla="*/ 55610 h 144"/>
                <a:gd name="T8" fmla="*/ 345667 w 144"/>
                <a:gd name="T9" fmla="*/ 71966 h 144"/>
                <a:gd name="T10" fmla="*/ 286969 w 144"/>
                <a:gd name="T11" fmla="*/ 62153 h 144"/>
                <a:gd name="T12" fmla="*/ 270664 w 144"/>
                <a:gd name="T13" fmla="*/ 19627 h 144"/>
                <a:gd name="T14" fmla="*/ 215226 w 144"/>
                <a:gd name="T15" fmla="*/ 0 h 144"/>
                <a:gd name="T16" fmla="*/ 198921 w 144"/>
                <a:gd name="T17" fmla="*/ 39254 h 144"/>
                <a:gd name="T18" fmla="*/ 150006 w 144"/>
                <a:gd name="T19" fmla="*/ 75237 h 144"/>
                <a:gd name="T20" fmla="*/ 107613 w 144"/>
                <a:gd name="T21" fmla="*/ 55610 h 144"/>
                <a:gd name="T22" fmla="*/ 55437 w 144"/>
                <a:gd name="T23" fmla="*/ 81780 h 144"/>
                <a:gd name="T24" fmla="*/ 71742 w 144"/>
                <a:gd name="T25" fmla="*/ 124305 h 144"/>
                <a:gd name="T26" fmla="*/ 61959 w 144"/>
                <a:gd name="T27" fmla="*/ 183187 h 144"/>
                <a:gd name="T28" fmla="*/ 19566 w 144"/>
                <a:gd name="T29" fmla="*/ 199543 h 144"/>
                <a:gd name="T30" fmla="*/ 0 w 144"/>
                <a:gd name="T31" fmla="*/ 255153 h 144"/>
                <a:gd name="T32" fmla="*/ 39132 w 144"/>
                <a:gd name="T33" fmla="*/ 271509 h 144"/>
                <a:gd name="T34" fmla="*/ 75003 w 144"/>
                <a:gd name="T35" fmla="*/ 320577 h 144"/>
                <a:gd name="T36" fmla="*/ 55437 w 144"/>
                <a:gd name="T37" fmla="*/ 363103 h 144"/>
                <a:gd name="T38" fmla="*/ 81525 w 144"/>
                <a:gd name="T39" fmla="*/ 415442 h 144"/>
                <a:gd name="T40" fmla="*/ 123918 w 144"/>
                <a:gd name="T41" fmla="*/ 399086 h 144"/>
                <a:gd name="T42" fmla="*/ 182616 w 144"/>
                <a:gd name="T43" fmla="*/ 408899 h 144"/>
                <a:gd name="T44" fmla="*/ 198921 w 144"/>
                <a:gd name="T45" fmla="*/ 451425 h 144"/>
                <a:gd name="T46" fmla="*/ 254359 w 144"/>
                <a:gd name="T47" fmla="*/ 471052 h 144"/>
                <a:gd name="T48" fmla="*/ 270664 w 144"/>
                <a:gd name="T49" fmla="*/ 431798 h 144"/>
                <a:gd name="T50" fmla="*/ 319579 w 144"/>
                <a:gd name="T51" fmla="*/ 395815 h 144"/>
                <a:gd name="T52" fmla="*/ 361972 w 144"/>
                <a:gd name="T53" fmla="*/ 415442 h 144"/>
                <a:gd name="T54" fmla="*/ 414148 w 144"/>
                <a:gd name="T55" fmla="*/ 389272 h 144"/>
                <a:gd name="T56" fmla="*/ 397843 w 144"/>
                <a:gd name="T57" fmla="*/ 346747 h 144"/>
                <a:gd name="T58" fmla="*/ 407626 w 144"/>
                <a:gd name="T59" fmla="*/ 287865 h 144"/>
                <a:gd name="T60" fmla="*/ 450019 w 144"/>
                <a:gd name="T61" fmla="*/ 271509 h 144"/>
                <a:gd name="T62" fmla="*/ 469585 w 144"/>
                <a:gd name="T63" fmla="*/ 215899 h 144"/>
                <a:gd name="T64" fmla="*/ 326101 w 144"/>
                <a:gd name="T65" fmla="*/ 235526 h 144"/>
                <a:gd name="T66" fmla="*/ 143484 w 144"/>
                <a:gd name="T67" fmla="*/ 235526 h 144"/>
                <a:gd name="T68" fmla="*/ 326101 w 144"/>
                <a:gd name="T69" fmla="*/ 235526 h 144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44" h="144">
                  <a:moveTo>
                    <a:pt x="138" y="61"/>
                  </a:moveTo>
                  <a:cubicBezTo>
                    <a:pt x="132" y="61"/>
                    <a:pt x="132" y="61"/>
                    <a:pt x="132" y="61"/>
                  </a:cubicBezTo>
                  <a:cubicBezTo>
                    <a:pt x="129" y="61"/>
                    <a:pt x="126" y="59"/>
                    <a:pt x="125" y="56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19" y="44"/>
                    <a:pt x="120" y="40"/>
                    <a:pt x="122" y="38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9" y="31"/>
                    <a:pt x="129" y="27"/>
                    <a:pt x="127" y="25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7" y="15"/>
                    <a:pt x="113" y="15"/>
                    <a:pt x="111" y="17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24"/>
                    <a:pt x="100" y="25"/>
                    <a:pt x="98" y="23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5" y="18"/>
                    <a:pt x="83" y="15"/>
                    <a:pt x="83" y="12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3" y="2"/>
                    <a:pt x="81" y="0"/>
                    <a:pt x="78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3" y="0"/>
                    <a:pt x="61" y="2"/>
                    <a:pt x="61" y="6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5"/>
                    <a:pt x="59" y="18"/>
                    <a:pt x="56" y="19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4" y="25"/>
                    <a:pt x="40" y="24"/>
                    <a:pt x="38" y="22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1" y="15"/>
                    <a:pt x="27" y="15"/>
                    <a:pt x="25" y="17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5" y="27"/>
                    <a:pt x="15" y="31"/>
                    <a:pt x="17" y="33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4" y="40"/>
                    <a:pt x="25" y="44"/>
                    <a:pt x="23" y="46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9"/>
                    <a:pt x="15" y="61"/>
                    <a:pt x="12" y="61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2" y="61"/>
                    <a:pt x="0" y="63"/>
                    <a:pt x="0" y="66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1"/>
                    <a:pt x="2" y="83"/>
                    <a:pt x="6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5" y="83"/>
                    <a:pt x="18" y="85"/>
                    <a:pt x="19" y="88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5" y="100"/>
                    <a:pt x="24" y="104"/>
                    <a:pt x="22" y="106"/>
                  </a:cubicBezTo>
                  <a:cubicBezTo>
                    <a:pt x="17" y="111"/>
                    <a:pt x="17" y="111"/>
                    <a:pt x="17" y="111"/>
                  </a:cubicBezTo>
                  <a:cubicBezTo>
                    <a:pt x="15" y="113"/>
                    <a:pt x="15" y="117"/>
                    <a:pt x="17" y="119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7" y="129"/>
                    <a:pt x="31" y="129"/>
                    <a:pt x="33" y="127"/>
                  </a:cubicBezTo>
                  <a:cubicBezTo>
                    <a:pt x="38" y="122"/>
                    <a:pt x="38" y="122"/>
                    <a:pt x="38" y="122"/>
                  </a:cubicBezTo>
                  <a:cubicBezTo>
                    <a:pt x="40" y="120"/>
                    <a:pt x="44" y="119"/>
                    <a:pt x="46" y="121"/>
                  </a:cubicBezTo>
                  <a:cubicBezTo>
                    <a:pt x="56" y="125"/>
                    <a:pt x="56" y="125"/>
                    <a:pt x="56" y="125"/>
                  </a:cubicBezTo>
                  <a:cubicBezTo>
                    <a:pt x="59" y="126"/>
                    <a:pt x="61" y="129"/>
                    <a:pt x="61" y="132"/>
                  </a:cubicBezTo>
                  <a:cubicBezTo>
                    <a:pt x="61" y="138"/>
                    <a:pt x="61" y="138"/>
                    <a:pt x="61" y="138"/>
                  </a:cubicBezTo>
                  <a:cubicBezTo>
                    <a:pt x="61" y="142"/>
                    <a:pt x="63" y="144"/>
                    <a:pt x="66" y="144"/>
                  </a:cubicBezTo>
                  <a:cubicBezTo>
                    <a:pt x="78" y="144"/>
                    <a:pt x="78" y="144"/>
                    <a:pt x="78" y="144"/>
                  </a:cubicBezTo>
                  <a:cubicBezTo>
                    <a:pt x="81" y="144"/>
                    <a:pt x="83" y="142"/>
                    <a:pt x="83" y="138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29"/>
                    <a:pt x="85" y="126"/>
                    <a:pt x="88" y="125"/>
                  </a:cubicBezTo>
                  <a:cubicBezTo>
                    <a:pt x="98" y="121"/>
                    <a:pt x="98" y="121"/>
                    <a:pt x="98" y="121"/>
                  </a:cubicBezTo>
                  <a:cubicBezTo>
                    <a:pt x="100" y="119"/>
                    <a:pt x="104" y="120"/>
                    <a:pt x="106" y="122"/>
                  </a:cubicBezTo>
                  <a:cubicBezTo>
                    <a:pt x="111" y="127"/>
                    <a:pt x="111" y="127"/>
                    <a:pt x="111" y="127"/>
                  </a:cubicBezTo>
                  <a:cubicBezTo>
                    <a:pt x="113" y="129"/>
                    <a:pt x="117" y="129"/>
                    <a:pt x="119" y="127"/>
                  </a:cubicBezTo>
                  <a:cubicBezTo>
                    <a:pt x="127" y="119"/>
                    <a:pt x="127" y="119"/>
                    <a:pt x="127" y="119"/>
                  </a:cubicBezTo>
                  <a:cubicBezTo>
                    <a:pt x="129" y="117"/>
                    <a:pt x="129" y="113"/>
                    <a:pt x="127" y="111"/>
                  </a:cubicBezTo>
                  <a:cubicBezTo>
                    <a:pt x="122" y="106"/>
                    <a:pt x="122" y="106"/>
                    <a:pt x="122" y="106"/>
                  </a:cubicBezTo>
                  <a:cubicBezTo>
                    <a:pt x="120" y="104"/>
                    <a:pt x="119" y="100"/>
                    <a:pt x="121" y="9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5"/>
                    <a:pt x="129" y="83"/>
                    <a:pt x="132" y="83"/>
                  </a:cubicBezTo>
                  <a:cubicBezTo>
                    <a:pt x="138" y="83"/>
                    <a:pt x="138" y="83"/>
                    <a:pt x="138" y="83"/>
                  </a:cubicBezTo>
                  <a:cubicBezTo>
                    <a:pt x="142" y="83"/>
                    <a:pt x="144" y="81"/>
                    <a:pt x="144" y="78"/>
                  </a:cubicBezTo>
                  <a:cubicBezTo>
                    <a:pt x="144" y="66"/>
                    <a:pt x="144" y="66"/>
                    <a:pt x="144" y="66"/>
                  </a:cubicBezTo>
                  <a:cubicBezTo>
                    <a:pt x="144" y="63"/>
                    <a:pt x="142" y="61"/>
                    <a:pt x="138" y="61"/>
                  </a:cubicBezTo>
                  <a:moveTo>
                    <a:pt x="100" y="72"/>
                  </a:moveTo>
                  <a:cubicBezTo>
                    <a:pt x="100" y="87"/>
                    <a:pt x="87" y="100"/>
                    <a:pt x="72" y="100"/>
                  </a:cubicBezTo>
                  <a:cubicBezTo>
                    <a:pt x="57" y="100"/>
                    <a:pt x="44" y="87"/>
                    <a:pt x="44" y="72"/>
                  </a:cubicBezTo>
                  <a:cubicBezTo>
                    <a:pt x="44" y="57"/>
                    <a:pt x="57" y="44"/>
                    <a:pt x="72" y="44"/>
                  </a:cubicBezTo>
                  <a:cubicBezTo>
                    <a:pt x="87" y="44"/>
                    <a:pt x="100" y="57"/>
                    <a:pt x="100" y="72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29"/>
            <p:cNvSpPr>
              <a:spLocks noEditPoints="1"/>
            </p:cNvSpPr>
            <p:nvPr/>
          </p:nvSpPr>
          <p:spPr bwMode="auto">
            <a:xfrm>
              <a:off x="5547435" y="3031218"/>
              <a:ext cx="392112" cy="392113"/>
            </a:xfrm>
            <a:custGeom>
              <a:avLst/>
              <a:gdLst>
                <a:gd name="T0" fmla="*/ 372220 w 120"/>
                <a:gd name="T1" fmla="*/ 228556 h 120"/>
                <a:gd name="T2" fmla="*/ 391810 w 120"/>
                <a:gd name="T3" fmla="*/ 208966 h 120"/>
                <a:gd name="T4" fmla="*/ 391810 w 120"/>
                <a:gd name="T5" fmla="*/ 182845 h 120"/>
                <a:gd name="T6" fmla="*/ 372220 w 120"/>
                <a:gd name="T7" fmla="*/ 163255 h 120"/>
                <a:gd name="T8" fmla="*/ 359159 w 120"/>
                <a:gd name="T9" fmla="*/ 163255 h 120"/>
                <a:gd name="T10" fmla="*/ 333039 w 120"/>
                <a:gd name="T11" fmla="*/ 146929 h 120"/>
                <a:gd name="T12" fmla="*/ 333039 w 120"/>
                <a:gd name="T13" fmla="*/ 104483 h 120"/>
                <a:gd name="T14" fmla="*/ 342834 w 120"/>
                <a:gd name="T15" fmla="*/ 94688 h 120"/>
                <a:gd name="T16" fmla="*/ 342834 w 120"/>
                <a:gd name="T17" fmla="*/ 65302 h 120"/>
                <a:gd name="T18" fmla="*/ 326508 w 120"/>
                <a:gd name="T19" fmla="*/ 48976 h 120"/>
                <a:gd name="T20" fmla="*/ 297123 w 120"/>
                <a:gd name="T21" fmla="*/ 48976 h 120"/>
                <a:gd name="T22" fmla="*/ 287327 w 120"/>
                <a:gd name="T23" fmla="*/ 58772 h 120"/>
                <a:gd name="T24" fmla="*/ 257942 w 120"/>
                <a:gd name="T25" fmla="*/ 65302 h 120"/>
                <a:gd name="T26" fmla="*/ 228556 w 120"/>
                <a:gd name="T27" fmla="*/ 32651 h 120"/>
                <a:gd name="T28" fmla="*/ 228556 w 120"/>
                <a:gd name="T29" fmla="*/ 19591 h 120"/>
                <a:gd name="T30" fmla="*/ 208965 w 120"/>
                <a:gd name="T31" fmla="*/ 0 h 120"/>
                <a:gd name="T32" fmla="*/ 182845 w 120"/>
                <a:gd name="T33" fmla="*/ 0 h 120"/>
                <a:gd name="T34" fmla="*/ 163254 w 120"/>
                <a:gd name="T35" fmla="*/ 19591 h 120"/>
                <a:gd name="T36" fmla="*/ 163254 w 120"/>
                <a:gd name="T37" fmla="*/ 32651 h 120"/>
                <a:gd name="T38" fmla="*/ 146929 w 120"/>
                <a:gd name="T39" fmla="*/ 58772 h 120"/>
                <a:gd name="T40" fmla="*/ 104483 w 120"/>
                <a:gd name="T41" fmla="*/ 58772 h 120"/>
                <a:gd name="T42" fmla="*/ 94687 w 120"/>
                <a:gd name="T43" fmla="*/ 48976 h 120"/>
                <a:gd name="T44" fmla="*/ 65302 w 120"/>
                <a:gd name="T45" fmla="*/ 48976 h 120"/>
                <a:gd name="T46" fmla="*/ 48976 w 120"/>
                <a:gd name="T47" fmla="*/ 65302 h 120"/>
                <a:gd name="T48" fmla="*/ 48976 w 120"/>
                <a:gd name="T49" fmla="*/ 94688 h 120"/>
                <a:gd name="T50" fmla="*/ 58772 w 120"/>
                <a:gd name="T51" fmla="*/ 104483 h 120"/>
                <a:gd name="T52" fmla="*/ 65302 w 120"/>
                <a:gd name="T53" fmla="*/ 133869 h 120"/>
                <a:gd name="T54" fmla="*/ 32651 w 120"/>
                <a:gd name="T55" fmla="*/ 163255 h 120"/>
                <a:gd name="T56" fmla="*/ 19591 w 120"/>
                <a:gd name="T57" fmla="*/ 163255 h 120"/>
                <a:gd name="T58" fmla="*/ 0 w 120"/>
                <a:gd name="T59" fmla="*/ 182845 h 120"/>
                <a:gd name="T60" fmla="*/ 0 w 120"/>
                <a:gd name="T61" fmla="*/ 208966 h 120"/>
                <a:gd name="T62" fmla="*/ 19591 w 120"/>
                <a:gd name="T63" fmla="*/ 228556 h 120"/>
                <a:gd name="T64" fmla="*/ 32651 w 120"/>
                <a:gd name="T65" fmla="*/ 228556 h 120"/>
                <a:gd name="T66" fmla="*/ 58772 w 120"/>
                <a:gd name="T67" fmla="*/ 244882 h 120"/>
                <a:gd name="T68" fmla="*/ 58772 w 120"/>
                <a:gd name="T69" fmla="*/ 287328 h 120"/>
                <a:gd name="T70" fmla="*/ 48976 w 120"/>
                <a:gd name="T71" fmla="*/ 297123 h 120"/>
                <a:gd name="T72" fmla="*/ 48976 w 120"/>
                <a:gd name="T73" fmla="*/ 326509 h 120"/>
                <a:gd name="T74" fmla="*/ 65302 w 120"/>
                <a:gd name="T75" fmla="*/ 342835 h 120"/>
                <a:gd name="T76" fmla="*/ 94687 w 120"/>
                <a:gd name="T77" fmla="*/ 342835 h 120"/>
                <a:gd name="T78" fmla="*/ 104483 w 120"/>
                <a:gd name="T79" fmla="*/ 333039 h 120"/>
                <a:gd name="T80" fmla="*/ 133868 w 120"/>
                <a:gd name="T81" fmla="*/ 326509 h 120"/>
                <a:gd name="T82" fmla="*/ 163254 w 120"/>
                <a:gd name="T83" fmla="*/ 359160 h 120"/>
                <a:gd name="T84" fmla="*/ 163254 w 120"/>
                <a:gd name="T85" fmla="*/ 372220 h 120"/>
                <a:gd name="T86" fmla="*/ 182845 w 120"/>
                <a:gd name="T87" fmla="*/ 391811 h 120"/>
                <a:gd name="T88" fmla="*/ 208965 w 120"/>
                <a:gd name="T89" fmla="*/ 391811 h 120"/>
                <a:gd name="T90" fmla="*/ 228556 w 120"/>
                <a:gd name="T91" fmla="*/ 372220 h 120"/>
                <a:gd name="T92" fmla="*/ 228556 w 120"/>
                <a:gd name="T93" fmla="*/ 359160 h 120"/>
                <a:gd name="T94" fmla="*/ 244881 w 120"/>
                <a:gd name="T95" fmla="*/ 333039 h 120"/>
                <a:gd name="T96" fmla="*/ 287327 w 120"/>
                <a:gd name="T97" fmla="*/ 333039 h 120"/>
                <a:gd name="T98" fmla="*/ 297123 w 120"/>
                <a:gd name="T99" fmla="*/ 342835 h 120"/>
                <a:gd name="T100" fmla="*/ 326508 w 120"/>
                <a:gd name="T101" fmla="*/ 342835 h 120"/>
                <a:gd name="T102" fmla="*/ 342834 w 120"/>
                <a:gd name="T103" fmla="*/ 326509 h 120"/>
                <a:gd name="T104" fmla="*/ 342834 w 120"/>
                <a:gd name="T105" fmla="*/ 297123 h 120"/>
                <a:gd name="T106" fmla="*/ 333039 w 120"/>
                <a:gd name="T107" fmla="*/ 287328 h 120"/>
                <a:gd name="T108" fmla="*/ 326508 w 120"/>
                <a:gd name="T109" fmla="*/ 257942 h 120"/>
                <a:gd name="T110" fmla="*/ 359159 w 120"/>
                <a:gd name="T111" fmla="*/ 228556 h 120"/>
                <a:gd name="T112" fmla="*/ 372220 w 120"/>
                <a:gd name="T113" fmla="*/ 228556 h 120"/>
                <a:gd name="T114" fmla="*/ 195905 w 120"/>
                <a:gd name="T115" fmla="*/ 280798 h 120"/>
                <a:gd name="T116" fmla="*/ 111013 w 120"/>
                <a:gd name="T117" fmla="*/ 195906 h 120"/>
                <a:gd name="T118" fmla="*/ 195905 w 120"/>
                <a:gd name="T119" fmla="*/ 111013 h 120"/>
                <a:gd name="T120" fmla="*/ 280797 w 120"/>
                <a:gd name="T121" fmla="*/ 195906 h 120"/>
                <a:gd name="T122" fmla="*/ 195905 w 120"/>
                <a:gd name="T123" fmla="*/ 280798 h 12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20" h="120">
                  <a:moveTo>
                    <a:pt x="114" y="70"/>
                  </a:moveTo>
                  <a:cubicBezTo>
                    <a:pt x="117" y="70"/>
                    <a:pt x="120" y="67"/>
                    <a:pt x="120" y="64"/>
                  </a:cubicBezTo>
                  <a:cubicBezTo>
                    <a:pt x="120" y="56"/>
                    <a:pt x="120" y="56"/>
                    <a:pt x="120" y="56"/>
                  </a:cubicBezTo>
                  <a:cubicBezTo>
                    <a:pt x="120" y="53"/>
                    <a:pt x="117" y="50"/>
                    <a:pt x="114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07" y="50"/>
                    <a:pt x="103" y="48"/>
                    <a:pt x="102" y="45"/>
                  </a:cubicBezTo>
                  <a:cubicBezTo>
                    <a:pt x="101" y="42"/>
                    <a:pt x="100" y="34"/>
                    <a:pt x="102" y="32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8" y="27"/>
                    <a:pt x="108" y="23"/>
                    <a:pt x="105" y="20"/>
                  </a:cubicBezTo>
                  <a:cubicBezTo>
                    <a:pt x="100" y="15"/>
                    <a:pt x="100" y="15"/>
                    <a:pt x="100" y="15"/>
                  </a:cubicBezTo>
                  <a:cubicBezTo>
                    <a:pt x="97" y="12"/>
                    <a:pt x="93" y="12"/>
                    <a:pt x="91" y="15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6" y="20"/>
                    <a:pt x="82" y="21"/>
                    <a:pt x="79" y="20"/>
                  </a:cubicBezTo>
                  <a:cubicBezTo>
                    <a:pt x="77" y="18"/>
                    <a:pt x="70" y="13"/>
                    <a:pt x="70" y="10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70" y="3"/>
                    <a:pt x="67" y="0"/>
                    <a:pt x="64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3" y="0"/>
                    <a:pt x="50" y="3"/>
                    <a:pt x="50" y="6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3"/>
                    <a:pt x="48" y="17"/>
                    <a:pt x="45" y="18"/>
                  </a:cubicBezTo>
                  <a:cubicBezTo>
                    <a:pt x="42" y="19"/>
                    <a:pt x="34" y="20"/>
                    <a:pt x="32" y="18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7" y="12"/>
                    <a:pt x="23" y="12"/>
                    <a:pt x="20" y="15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2" y="23"/>
                    <a:pt x="12" y="27"/>
                    <a:pt x="15" y="29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20" y="34"/>
                    <a:pt x="21" y="38"/>
                    <a:pt x="20" y="41"/>
                  </a:cubicBezTo>
                  <a:cubicBezTo>
                    <a:pt x="18" y="43"/>
                    <a:pt x="13" y="50"/>
                    <a:pt x="10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3" y="50"/>
                    <a:pt x="0" y="53"/>
                    <a:pt x="0" y="5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7"/>
                    <a:pt x="3" y="70"/>
                    <a:pt x="6" y="70"/>
                  </a:cubicBezTo>
                  <a:cubicBezTo>
                    <a:pt x="10" y="70"/>
                    <a:pt x="10" y="70"/>
                    <a:pt x="10" y="70"/>
                  </a:cubicBezTo>
                  <a:cubicBezTo>
                    <a:pt x="13" y="70"/>
                    <a:pt x="17" y="72"/>
                    <a:pt x="18" y="75"/>
                  </a:cubicBezTo>
                  <a:cubicBezTo>
                    <a:pt x="19" y="78"/>
                    <a:pt x="20" y="86"/>
                    <a:pt x="18" y="88"/>
                  </a:cubicBezTo>
                  <a:cubicBezTo>
                    <a:pt x="15" y="91"/>
                    <a:pt x="15" y="91"/>
                    <a:pt x="15" y="91"/>
                  </a:cubicBezTo>
                  <a:cubicBezTo>
                    <a:pt x="12" y="93"/>
                    <a:pt x="12" y="97"/>
                    <a:pt x="15" y="100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23" y="108"/>
                    <a:pt x="27" y="108"/>
                    <a:pt x="29" y="105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4" y="100"/>
                    <a:pt x="38" y="99"/>
                    <a:pt x="41" y="100"/>
                  </a:cubicBezTo>
                  <a:cubicBezTo>
                    <a:pt x="43" y="102"/>
                    <a:pt x="50" y="107"/>
                    <a:pt x="50" y="110"/>
                  </a:cubicBezTo>
                  <a:cubicBezTo>
                    <a:pt x="50" y="114"/>
                    <a:pt x="50" y="114"/>
                    <a:pt x="50" y="114"/>
                  </a:cubicBezTo>
                  <a:cubicBezTo>
                    <a:pt x="50" y="117"/>
                    <a:pt x="53" y="120"/>
                    <a:pt x="56" y="120"/>
                  </a:cubicBezTo>
                  <a:cubicBezTo>
                    <a:pt x="64" y="120"/>
                    <a:pt x="64" y="120"/>
                    <a:pt x="64" y="120"/>
                  </a:cubicBezTo>
                  <a:cubicBezTo>
                    <a:pt x="67" y="120"/>
                    <a:pt x="70" y="117"/>
                    <a:pt x="70" y="114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7"/>
                    <a:pt x="72" y="103"/>
                    <a:pt x="75" y="102"/>
                  </a:cubicBezTo>
                  <a:cubicBezTo>
                    <a:pt x="78" y="101"/>
                    <a:pt x="86" y="100"/>
                    <a:pt x="88" y="102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3" y="108"/>
                    <a:pt x="97" y="108"/>
                    <a:pt x="100" y="105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08" y="97"/>
                    <a:pt x="108" y="93"/>
                    <a:pt x="105" y="91"/>
                  </a:cubicBezTo>
                  <a:cubicBezTo>
                    <a:pt x="102" y="88"/>
                    <a:pt x="102" y="88"/>
                    <a:pt x="102" y="88"/>
                  </a:cubicBezTo>
                  <a:cubicBezTo>
                    <a:pt x="100" y="86"/>
                    <a:pt x="99" y="82"/>
                    <a:pt x="100" y="79"/>
                  </a:cubicBezTo>
                  <a:cubicBezTo>
                    <a:pt x="102" y="77"/>
                    <a:pt x="107" y="70"/>
                    <a:pt x="110" y="70"/>
                  </a:cubicBezTo>
                  <a:lnTo>
                    <a:pt x="114" y="70"/>
                  </a:lnTo>
                  <a:close/>
                  <a:moveTo>
                    <a:pt x="60" y="86"/>
                  </a:moveTo>
                  <a:cubicBezTo>
                    <a:pt x="46" y="86"/>
                    <a:pt x="34" y="74"/>
                    <a:pt x="34" y="60"/>
                  </a:cubicBezTo>
                  <a:cubicBezTo>
                    <a:pt x="34" y="46"/>
                    <a:pt x="46" y="34"/>
                    <a:pt x="60" y="34"/>
                  </a:cubicBezTo>
                  <a:cubicBezTo>
                    <a:pt x="74" y="34"/>
                    <a:pt x="86" y="46"/>
                    <a:pt x="86" y="60"/>
                  </a:cubicBezTo>
                  <a:cubicBezTo>
                    <a:pt x="86" y="74"/>
                    <a:pt x="74" y="86"/>
                    <a:pt x="60" y="86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30"/>
            <p:cNvSpPr>
              <a:spLocks noEditPoints="1"/>
            </p:cNvSpPr>
            <p:nvPr/>
          </p:nvSpPr>
          <p:spPr bwMode="auto">
            <a:xfrm>
              <a:off x="5882941" y="3341355"/>
              <a:ext cx="196850" cy="196850"/>
            </a:xfrm>
            <a:custGeom>
              <a:avLst/>
              <a:gdLst>
                <a:gd name="T0" fmla="*/ 186806 w 60"/>
                <a:gd name="T1" fmla="*/ 114706 h 60"/>
                <a:gd name="T2" fmla="*/ 196638 w 60"/>
                <a:gd name="T3" fmla="*/ 104874 h 60"/>
                <a:gd name="T4" fmla="*/ 196638 w 60"/>
                <a:gd name="T5" fmla="*/ 91764 h 60"/>
                <a:gd name="T6" fmla="*/ 186806 w 60"/>
                <a:gd name="T7" fmla="*/ 81933 h 60"/>
                <a:gd name="T8" fmla="*/ 180252 w 60"/>
                <a:gd name="T9" fmla="*/ 81933 h 60"/>
                <a:gd name="T10" fmla="*/ 167142 w 60"/>
                <a:gd name="T11" fmla="*/ 75378 h 60"/>
                <a:gd name="T12" fmla="*/ 167142 w 60"/>
                <a:gd name="T13" fmla="*/ 52437 h 60"/>
                <a:gd name="T14" fmla="*/ 173697 w 60"/>
                <a:gd name="T15" fmla="*/ 45882 h 60"/>
                <a:gd name="T16" fmla="*/ 173697 w 60"/>
                <a:gd name="T17" fmla="*/ 32773 h 60"/>
                <a:gd name="T18" fmla="*/ 163865 w 60"/>
                <a:gd name="T19" fmla="*/ 22941 h 60"/>
                <a:gd name="T20" fmla="*/ 150756 w 60"/>
                <a:gd name="T21" fmla="*/ 22941 h 60"/>
                <a:gd name="T22" fmla="*/ 144201 w 60"/>
                <a:gd name="T23" fmla="*/ 29496 h 60"/>
                <a:gd name="T24" fmla="*/ 131092 w 60"/>
                <a:gd name="T25" fmla="*/ 32773 h 60"/>
                <a:gd name="T26" fmla="*/ 114706 w 60"/>
                <a:gd name="T27" fmla="*/ 16387 h 60"/>
                <a:gd name="T28" fmla="*/ 114706 w 60"/>
                <a:gd name="T29" fmla="*/ 9832 h 60"/>
                <a:gd name="T30" fmla="*/ 104874 w 60"/>
                <a:gd name="T31" fmla="*/ 0 h 60"/>
                <a:gd name="T32" fmla="*/ 91764 w 60"/>
                <a:gd name="T33" fmla="*/ 0 h 60"/>
                <a:gd name="T34" fmla="*/ 81933 w 60"/>
                <a:gd name="T35" fmla="*/ 9832 h 60"/>
                <a:gd name="T36" fmla="*/ 81933 w 60"/>
                <a:gd name="T37" fmla="*/ 16387 h 60"/>
                <a:gd name="T38" fmla="*/ 75378 w 60"/>
                <a:gd name="T39" fmla="*/ 29496 h 60"/>
                <a:gd name="T40" fmla="*/ 52437 w 60"/>
                <a:gd name="T41" fmla="*/ 29496 h 60"/>
                <a:gd name="T42" fmla="*/ 45882 w 60"/>
                <a:gd name="T43" fmla="*/ 22941 h 60"/>
                <a:gd name="T44" fmla="*/ 32773 w 60"/>
                <a:gd name="T45" fmla="*/ 22941 h 60"/>
                <a:gd name="T46" fmla="*/ 22941 w 60"/>
                <a:gd name="T47" fmla="*/ 32773 h 60"/>
                <a:gd name="T48" fmla="*/ 22941 w 60"/>
                <a:gd name="T49" fmla="*/ 45882 h 60"/>
                <a:gd name="T50" fmla="*/ 29496 w 60"/>
                <a:gd name="T51" fmla="*/ 52437 h 60"/>
                <a:gd name="T52" fmla="*/ 32773 w 60"/>
                <a:gd name="T53" fmla="*/ 65546 h 60"/>
                <a:gd name="T54" fmla="*/ 16387 w 60"/>
                <a:gd name="T55" fmla="*/ 81933 h 60"/>
                <a:gd name="T56" fmla="*/ 9832 w 60"/>
                <a:gd name="T57" fmla="*/ 81933 h 60"/>
                <a:gd name="T58" fmla="*/ 0 w 60"/>
                <a:gd name="T59" fmla="*/ 91764 h 60"/>
                <a:gd name="T60" fmla="*/ 0 w 60"/>
                <a:gd name="T61" fmla="*/ 104874 h 60"/>
                <a:gd name="T62" fmla="*/ 9832 w 60"/>
                <a:gd name="T63" fmla="*/ 114706 h 60"/>
                <a:gd name="T64" fmla="*/ 16387 w 60"/>
                <a:gd name="T65" fmla="*/ 114706 h 60"/>
                <a:gd name="T66" fmla="*/ 29496 w 60"/>
                <a:gd name="T67" fmla="*/ 121260 h 60"/>
                <a:gd name="T68" fmla="*/ 29496 w 60"/>
                <a:gd name="T69" fmla="*/ 144201 h 60"/>
                <a:gd name="T70" fmla="*/ 22941 w 60"/>
                <a:gd name="T71" fmla="*/ 150756 h 60"/>
                <a:gd name="T72" fmla="*/ 22941 w 60"/>
                <a:gd name="T73" fmla="*/ 163865 h 60"/>
                <a:gd name="T74" fmla="*/ 32773 w 60"/>
                <a:gd name="T75" fmla="*/ 173697 h 60"/>
                <a:gd name="T76" fmla="*/ 45882 w 60"/>
                <a:gd name="T77" fmla="*/ 173697 h 60"/>
                <a:gd name="T78" fmla="*/ 52437 w 60"/>
                <a:gd name="T79" fmla="*/ 167142 h 60"/>
                <a:gd name="T80" fmla="*/ 65546 w 60"/>
                <a:gd name="T81" fmla="*/ 163865 h 60"/>
                <a:gd name="T82" fmla="*/ 81933 w 60"/>
                <a:gd name="T83" fmla="*/ 180252 h 60"/>
                <a:gd name="T84" fmla="*/ 81933 w 60"/>
                <a:gd name="T85" fmla="*/ 186806 h 60"/>
                <a:gd name="T86" fmla="*/ 91764 w 60"/>
                <a:gd name="T87" fmla="*/ 196638 h 60"/>
                <a:gd name="T88" fmla="*/ 104874 w 60"/>
                <a:gd name="T89" fmla="*/ 196638 h 60"/>
                <a:gd name="T90" fmla="*/ 114706 w 60"/>
                <a:gd name="T91" fmla="*/ 186806 h 60"/>
                <a:gd name="T92" fmla="*/ 114706 w 60"/>
                <a:gd name="T93" fmla="*/ 180252 h 60"/>
                <a:gd name="T94" fmla="*/ 121260 w 60"/>
                <a:gd name="T95" fmla="*/ 167142 h 60"/>
                <a:gd name="T96" fmla="*/ 144201 w 60"/>
                <a:gd name="T97" fmla="*/ 167142 h 60"/>
                <a:gd name="T98" fmla="*/ 150756 w 60"/>
                <a:gd name="T99" fmla="*/ 173697 h 60"/>
                <a:gd name="T100" fmla="*/ 163865 w 60"/>
                <a:gd name="T101" fmla="*/ 173697 h 60"/>
                <a:gd name="T102" fmla="*/ 173697 w 60"/>
                <a:gd name="T103" fmla="*/ 163865 h 60"/>
                <a:gd name="T104" fmla="*/ 173697 w 60"/>
                <a:gd name="T105" fmla="*/ 150756 h 60"/>
                <a:gd name="T106" fmla="*/ 167142 w 60"/>
                <a:gd name="T107" fmla="*/ 144201 h 60"/>
                <a:gd name="T108" fmla="*/ 163865 w 60"/>
                <a:gd name="T109" fmla="*/ 131092 h 60"/>
                <a:gd name="T110" fmla="*/ 180252 w 60"/>
                <a:gd name="T111" fmla="*/ 114706 h 60"/>
                <a:gd name="T112" fmla="*/ 186806 w 60"/>
                <a:gd name="T113" fmla="*/ 114706 h 60"/>
                <a:gd name="T114" fmla="*/ 131092 w 60"/>
                <a:gd name="T115" fmla="*/ 98319 h 60"/>
                <a:gd name="T116" fmla="*/ 98319 w 60"/>
                <a:gd name="T117" fmla="*/ 131092 h 60"/>
                <a:gd name="T118" fmla="*/ 65546 w 60"/>
                <a:gd name="T119" fmla="*/ 98319 h 60"/>
                <a:gd name="T120" fmla="*/ 98319 w 60"/>
                <a:gd name="T121" fmla="*/ 65546 h 60"/>
                <a:gd name="T122" fmla="*/ 131092 w 60"/>
                <a:gd name="T123" fmla="*/ 98319 h 6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60" h="60">
                  <a:moveTo>
                    <a:pt x="57" y="35"/>
                  </a:moveTo>
                  <a:cubicBezTo>
                    <a:pt x="59" y="35"/>
                    <a:pt x="60" y="34"/>
                    <a:pt x="60" y="32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60" y="26"/>
                    <a:pt x="59" y="25"/>
                    <a:pt x="57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3" y="25"/>
                    <a:pt x="52" y="24"/>
                    <a:pt x="51" y="23"/>
                  </a:cubicBezTo>
                  <a:cubicBezTo>
                    <a:pt x="51" y="21"/>
                    <a:pt x="50" y="17"/>
                    <a:pt x="51" y="16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3"/>
                    <a:pt x="54" y="11"/>
                    <a:pt x="53" y="1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6"/>
                    <a:pt x="47" y="6"/>
                    <a:pt x="46" y="7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3" y="10"/>
                    <a:pt x="41" y="10"/>
                    <a:pt x="40" y="10"/>
                  </a:cubicBezTo>
                  <a:cubicBezTo>
                    <a:pt x="39" y="9"/>
                    <a:pt x="35" y="7"/>
                    <a:pt x="35" y="5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1"/>
                    <a:pt x="34" y="0"/>
                    <a:pt x="3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6" y="0"/>
                    <a:pt x="25" y="1"/>
                    <a:pt x="25" y="3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7"/>
                    <a:pt x="24" y="8"/>
                    <a:pt x="23" y="9"/>
                  </a:cubicBezTo>
                  <a:cubicBezTo>
                    <a:pt x="21" y="9"/>
                    <a:pt x="17" y="10"/>
                    <a:pt x="16" y="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6"/>
                    <a:pt x="11" y="6"/>
                    <a:pt x="10" y="7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11"/>
                    <a:pt x="6" y="13"/>
                    <a:pt x="7" y="14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7"/>
                    <a:pt x="10" y="19"/>
                    <a:pt x="10" y="20"/>
                  </a:cubicBezTo>
                  <a:cubicBezTo>
                    <a:pt x="9" y="21"/>
                    <a:pt x="7" y="25"/>
                    <a:pt x="5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" y="25"/>
                    <a:pt x="0" y="26"/>
                    <a:pt x="0" y="2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1" y="35"/>
                    <a:pt x="3" y="35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7" y="35"/>
                    <a:pt x="8" y="36"/>
                    <a:pt x="9" y="37"/>
                  </a:cubicBezTo>
                  <a:cubicBezTo>
                    <a:pt x="9" y="39"/>
                    <a:pt x="10" y="43"/>
                    <a:pt x="9" y="44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7"/>
                    <a:pt x="6" y="49"/>
                    <a:pt x="7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4"/>
                    <a:pt x="13" y="54"/>
                    <a:pt x="14" y="53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7" y="50"/>
                    <a:pt x="19" y="50"/>
                    <a:pt x="20" y="50"/>
                  </a:cubicBezTo>
                  <a:cubicBezTo>
                    <a:pt x="21" y="51"/>
                    <a:pt x="25" y="53"/>
                    <a:pt x="25" y="55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5" y="59"/>
                    <a:pt x="26" y="60"/>
                    <a:pt x="28" y="60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4" y="60"/>
                    <a:pt x="35" y="59"/>
                    <a:pt x="35" y="57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3"/>
                    <a:pt x="36" y="52"/>
                    <a:pt x="37" y="51"/>
                  </a:cubicBezTo>
                  <a:cubicBezTo>
                    <a:pt x="39" y="51"/>
                    <a:pt x="43" y="50"/>
                    <a:pt x="44" y="51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7" y="54"/>
                    <a:pt x="49" y="54"/>
                    <a:pt x="50" y="53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4" y="49"/>
                    <a:pt x="54" y="47"/>
                    <a:pt x="53" y="46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0" y="43"/>
                    <a:pt x="50" y="41"/>
                    <a:pt x="50" y="40"/>
                  </a:cubicBezTo>
                  <a:cubicBezTo>
                    <a:pt x="51" y="39"/>
                    <a:pt x="53" y="35"/>
                    <a:pt x="55" y="35"/>
                  </a:cubicBezTo>
                  <a:lnTo>
                    <a:pt x="57" y="35"/>
                  </a:lnTo>
                  <a:close/>
                  <a:moveTo>
                    <a:pt x="40" y="30"/>
                  </a:moveTo>
                  <a:cubicBezTo>
                    <a:pt x="40" y="36"/>
                    <a:pt x="36" y="40"/>
                    <a:pt x="30" y="40"/>
                  </a:cubicBezTo>
                  <a:cubicBezTo>
                    <a:pt x="24" y="40"/>
                    <a:pt x="20" y="36"/>
                    <a:pt x="20" y="30"/>
                  </a:cubicBezTo>
                  <a:cubicBezTo>
                    <a:pt x="20" y="24"/>
                    <a:pt x="24" y="20"/>
                    <a:pt x="30" y="20"/>
                  </a:cubicBezTo>
                  <a:cubicBezTo>
                    <a:pt x="36" y="20"/>
                    <a:pt x="40" y="24"/>
                    <a:pt x="40" y="3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4" name="TextBox 4"/>
          <p:cNvSpPr txBox="1"/>
          <p:nvPr/>
        </p:nvSpPr>
        <p:spPr>
          <a:xfrm>
            <a:off x="7396807" y="4785629"/>
            <a:ext cx="141577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24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联系我们</a:t>
            </a:r>
            <a:endParaRPr lang="en-US" altLang="zh-CN" sz="24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219200"/>
            <a:r>
              <a:rPr lang="en-US" altLang="zh-CN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CONTACT US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6653398" y="4820919"/>
            <a:ext cx="546242" cy="546240"/>
          </a:xfrm>
          <a:prstGeom prst="ellipse">
            <a:avLst/>
          </a:prstGeom>
          <a:solidFill>
            <a:srgbClr val="00B0F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9200"/>
            <a:endParaRPr lang="zh-CN" altLang="en-US" sz="2400" kern="0">
              <a:noFill/>
            </a:endParaRPr>
          </a:p>
        </p:txBody>
      </p:sp>
      <p:sp>
        <p:nvSpPr>
          <p:cNvPr id="38" name="KSO_Shape"/>
          <p:cNvSpPr/>
          <p:nvPr/>
        </p:nvSpPr>
        <p:spPr>
          <a:xfrm flipV="1">
            <a:off x="6797671" y="4941556"/>
            <a:ext cx="257696" cy="304966"/>
          </a:xfrm>
          <a:custGeom>
            <a:avLst/>
            <a:gdLst/>
            <a:ahLst/>
            <a:cxnLst/>
            <a:rect l="l" t="t" r="r" b="b"/>
            <a:pathLst>
              <a:path w="396520" h="469210">
                <a:moveTo>
                  <a:pt x="327445" y="314600"/>
                </a:moveTo>
                <a:cubicBezTo>
                  <a:pt x="356349" y="319254"/>
                  <a:pt x="385797" y="360745"/>
                  <a:pt x="394054" y="381803"/>
                </a:cubicBezTo>
                <a:cubicBezTo>
                  <a:pt x="402312" y="402860"/>
                  <a:pt x="388098" y="427511"/>
                  <a:pt x="376990" y="440944"/>
                </a:cubicBezTo>
                <a:cubicBezTo>
                  <a:pt x="373700" y="421882"/>
                  <a:pt x="364955" y="401443"/>
                  <a:pt x="352485" y="383463"/>
                </a:cubicBezTo>
                <a:cubicBezTo>
                  <a:pt x="332676" y="354903"/>
                  <a:pt x="307287" y="337803"/>
                  <a:pt x="287162" y="338581"/>
                </a:cubicBezTo>
                <a:cubicBezTo>
                  <a:pt x="300917" y="326499"/>
                  <a:pt x="298542" y="309947"/>
                  <a:pt x="327445" y="314600"/>
                </a:cubicBezTo>
                <a:close/>
                <a:moveTo>
                  <a:pt x="44367" y="9445"/>
                </a:moveTo>
                <a:cubicBezTo>
                  <a:pt x="65307" y="7976"/>
                  <a:pt x="88582" y="48300"/>
                  <a:pt x="98716" y="103893"/>
                </a:cubicBezTo>
                <a:cubicBezTo>
                  <a:pt x="103023" y="127522"/>
                  <a:pt x="104507" y="151694"/>
                  <a:pt x="102812" y="172874"/>
                </a:cubicBezTo>
                <a:cubicBezTo>
                  <a:pt x="96419" y="177933"/>
                  <a:pt x="92462" y="183883"/>
                  <a:pt x="93679" y="191748"/>
                </a:cubicBezTo>
                <a:cubicBezTo>
                  <a:pt x="97962" y="219449"/>
                  <a:pt x="202914" y="329063"/>
                  <a:pt x="240363" y="349244"/>
                </a:cubicBezTo>
                <a:cubicBezTo>
                  <a:pt x="253454" y="356299"/>
                  <a:pt x="265280" y="353652"/>
                  <a:pt x="275564" y="347108"/>
                </a:cubicBezTo>
                <a:lnTo>
                  <a:pt x="275884" y="347663"/>
                </a:lnTo>
                <a:cubicBezTo>
                  <a:pt x="293996" y="337193"/>
                  <a:pt x="324545" y="354625"/>
                  <a:pt x="347507" y="388530"/>
                </a:cubicBezTo>
                <a:cubicBezTo>
                  <a:pt x="360303" y="407426"/>
                  <a:pt x="369015" y="429003"/>
                  <a:pt x="371399" y="448117"/>
                </a:cubicBezTo>
                <a:cubicBezTo>
                  <a:pt x="347296" y="472826"/>
                  <a:pt x="310581" y="469765"/>
                  <a:pt x="288158" y="468159"/>
                </a:cubicBezTo>
                <a:cubicBezTo>
                  <a:pt x="253182" y="465654"/>
                  <a:pt x="-15065" y="364036"/>
                  <a:pt x="664" y="89829"/>
                </a:cubicBezTo>
                <a:cubicBezTo>
                  <a:pt x="3125" y="70964"/>
                  <a:pt x="7079" y="53749"/>
                  <a:pt x="14299" y="39550"/>
                </a:cubicBezTo>
                <a:cubicBezTo>
                  <a:pt x="20978" y="26415"/>
                  <a:pt x="30453" y="15861"/>
                  <a:pt x="44367" y="9445"/>
                </a:cubicBezTo>
                <a:close/>
                <a:moveTo>
                  <a:pt x="85842" y="6"/>
                </a:moveTo>
                <a:cubicBezTo>
                  <a:pt x="147282" y="-938"/>
                  <a:pt x="156451" y="106342"/>
                  <a:pt x="147962" y="128156"/>
                </a:cubicBezTo>
                <a:cubicBezTo>
                  <a:pt x="140696" y="146825"/>
                  <a:pt x="125598" y="157194"/>
                  <a:pt x="109217" y="167957"/>
                </a:cubicBezTo>
                <a:cubicBezTo>
                  <a:pt x="111214" y="147002"/>
                  <a:pt x="109601" y="123749"/>
                  <a:pt x="105273" y="101024"/>
                </a:cubicBezTo>
                <a:cubicBezTo>
                  <a:pt x="95931" y="51971"/>
                  <a:pt x="75887" y="14560"/>
                  <a:pt x="55177" y="5105"/>
                </a:cubicBezTo>
                <a:cubicBezTo>
                  <a:pt x="63799" y="1769"/>
                  <a:pt x="73998" y="188"/>
                  <a:pt x="85842" y="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23" name="TextBox 4"/>
          <p:cNvSpPr txBox="1"/>
          <p:nvPr/>
        </p:nvSpPr>
        <p:spPr>
          <a:xfrm>
            <a:off x="7396807" y="3781533"/>
            <a:ext cx="1275080" cy="675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zh-CN" altLang="en-US" sz="24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</a:t>
            </a:r>
            <a:endParaRPr lang="en-US" altLang="zh-CN" sz="24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1219200"/>
            <a:r>
              <a:rPr lang="en-US" altLang="zh-CN" sz="1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CUSTOMERS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653398" y="3816823"/>
            <a:ext cx="546242" cy="546240"/>
          </a:xfrm>
          <a:prstGeom prst="ellipse">
            <a:avLst/>
          </a:prstGeom>
          <a:solidFill>
            <a:srgbClr val="00B0F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9200"/>
            <a:endParaRPr lang="zh-CN" altLang="en-US" sz="2400" kern="0">
              <a:noFill/>
            </a:endParaRPr>
          </a:p>
        </p:txBody>
      </p:sp>
      <p:sp>
        <p:nvSpPr>
          <p:cNvPr id="41" name="KSO_Shape"/>
          <p:cNvSpPr/>
          <p:nvPr/>
        </p:nvSpPr>
        <p:spPr bwMode="auto">
          <a:xfrm>
            <a:off x="6778961" y="3933940"/>
            <a:ext cx="295116" cy="312006"/>
          </a:xfrm>
          <a:custGeom>
            <a:avLst/>
            <a:gdLst>
              <a:gd name="T0" fmla="*/ 375967 w 1916113"/>
              <a:gd name="T1" fmla="*/ 462441 h 2298700"/>
              <a:gd name="T2" fmla="*/ 477846 w 1916113"/>
              <a:gd name="T3" fmla="*/ 492924 h 2298700"/>
              <a:gd name="T4" fmla="*/ 833876 w 1916113"/>
              <a:gd name="T5" fmla="*/ 885910 h 2298700"/>
              <a:gd name="T6" fmla="*/ 852937 w 1916113"/>
              <a:gd name="T7" fmla="*/ 942490 h 2298700"/>
              <a:gd name="T8" fmla="*/ 820730 w 1916113"/>
              <a:gd name="T9" fmla="*/ 994903 h 2298700"/>
              <a:gd name="T10" fmla="*/ 761136 w 1916113"/>
              <a:gd name="T11" fmla="*/ 1002578 h 2298700"/>
              <a:gd name="T12" fmla="*/ 409050 w 1916113"/>
              <a:gd name="T13" fmla="*/ 701698 h 2298700"/>
              <a:gd name="T14" fmla="*/ 497345 w 1916113"/>
              <a:gd name="T15" fmla="*/ 914639 h 2298700"/>
              <a:gd name="T16" fmla="*/ 446953 w 1916113"/>
              <a:gd name="T17" fmla="*/ 1866404 h 2298700"/>
              <a:gd name="T18" fmla="*/ 399848 w 1916113"/>
              <a:gd name="T19" fmla="*/ 1903027 h 2298700"/>
              <a:gd name="T20" fmla="*/ 340036 w 1916113"/>
              <a:gd name="T21" fmla="*/ 1889430 h 2298700"/>
              <a:gd name="T22" fmla="*/ 313087 w 1916113"/>
              <a:gd name="T23" fmla="*/ 1835701 h 2298700"/>
              <a:gd name="T24" fmla="*/ 277374 w 1916113"/>
              <a:gd name="T25" fmla="*/ 1839429 h 2298700"/>
              <a:gd name="T26" fmla="*/ 226106 w 1916113"/>
              <a:gd name="T27" fmla="*/ 1869912 h 2298700"/>
              <a:gd name="T28" fmla="*/ 168265 w 1916113"/>
              <a:gd name="T29" fmla="*/ 1849298 h 2298700"/>
              <a:gd name="T30" fmla="*/ 148327 w 1916113"/>
              <a:gd name="T31" fmla="*/ 1792280 h 2298700"/>
              <a:gd name="T32" fmla="*/ 170237 w 1916113"/>
              <a:gd name="T33" fmla="*/ 704768 h 2298700"/>
              <a:gd name="T34" fmla="*/ 128171 w 1916113"/>
              <a:gd name="T35" fmla="*/ 1053237 h 2298700"/>
              <a:gd name="T36" fmla="*/ 79531 w 1916113"/>
              <a:gd name="T37" fmla="*/ 1076921 h 2298700"/>
              <a:gd name="T38" fmla="*/ 30674 w 1916113"/>
              <a:gd name="T39" fmla="*/ 1054772 h 2298700"/>
              <a:gd name="T40" fmla="*/ 2191 w 1916113"/>
              <a:gd name="T41" fmla="*/ 756085 h 2298700"/>
              <a:gd name="T42" fmla="*/ 225449 w 1916113"/>
              <a:gd name="T43" fmla="*/ 438975 h 2298700"/>
              <a:gd name="T44" fmla="*/ 1338699 w 1916113"/>
              <a:gd name="T45" fmla="*/ 431078 h 2298700"/>
              <a:gd name="T46" fmla="*/ 1419878 w 1916113"/>
              <a:gd name="T47" fmla="*/ 488519 h 2298700"/>
              <a:gd name="T48" fmla="*/ 1564682 w 1916113"/>
              <a:gd name="T49" fmla="*/ 1085717 h 2298700"/>
              <a:gd name="T50" fmla="*/ 1518609 w 1916113"/>
              <a:gd name="T51" fmla="*/ 1123425 h 2298700"/>
              <a:gd name="T52" fmla="*/ 1458273 w 1916113"/>
              <a:gd name="T53" fmla="*/ 1111586 h 2298700"/>
              <a:gd name="T54" fmla="*/ 1429751 w 1916113"/>
              <a:gd name="T55" fmla="*/ 1058531 h 2298700"/>
              <a:gd name="T56" fmla="*/ 1406055 w 1916113"/>
              <a:gd name="T57" fmla="*/ 1157407 h 2298700"/>
              <a:gd name="T58" fmla="*/ 1421413 w 1916113"/>
              <a:gd name="T59" fmla="*/ 1874307 h 2298700"/>
              <a:gd name="T60" fmla="*/ 1368757 w 1916113"/>
              <a:gd name="T61" fmla="*/ 1904562 h 2298700"/>
              <a:gd name="T62" fmla="*/ 1312151 w 1916113"/>
              <a:gd name="T63" fmla="*/ 1883515 h 2298700"/>
              <a:gd name="T64" fmla="*/ 1226146 w 1916113"/>
              <a:gd name="T65" fmla="*/ 1173849 h 2298700"/>
              <a:gd name="T66" fmla="*/ 1238871 w 1916113"/>
              <a:gd name="T67" fmla="*/ 1845368 h 2298700"/>
              <a:gd name="T68" fmla="*/ 1183144 w 1916113"/>
              <a:gd name="T69" fmla="*/ 1870361 h 2298700"/>
              <a:gd name="T70" fmla="*/ 1129171 w 1916113"/>
              <a:gd name="T71" fmla="*/ 1843614 h 2298700"/>
              <a:gd name="T72" fmla="*/ 1085291 w 1916113"/>
              <a:gd name="T73" fmla="*/ 1016657 h 2298700"/>
              <a:gd name="T74" fmla="*/ 1080025 w 1916113"/>
              <a:gd name="T75" fmla="*/ 691311 h 2298700"/>
              <a:gd name="T76" fmla="*/ 1032854 w 1916113"/>
              <a:gd name="T77" fmla="*/ 915809 h 2298700"/>
              <a:gd name="T78" fmla="*/ 894631 w 1916113"/>
              <a:gd name="T79" fmla="*/ 933786 h 2298700"/>
              <a:gd name="T80" fmla="*/ 868303 w 1916113"/>
              <a:gd name="T81" fmla="*/ 862315 h 2298700"/>
              <a:gd name="T82" fmla="*/ 1118859 w 1916113"/>
              <a:gd name="T83" fmla="*/ 493780 h 2298700"/>
              <a:gd name="T84" fmla="*/ 1135315 w 1916113"/>
              <a:gd name="T85" fmla="*/ 574678 h 2298700"/>
              <a:gd name="T86" fmla="*/ 1197844 w 1916113"/>
              <a:gd name="T87" fmla="*/ 460894 h 2298700"/>
              <a:gd name="T88" fmla="*/ 1204206 w 1916113"/>
              <a:gd name="T89" fmla="*/ 585201 h 2298700"/>
              <a:gd name="T90" fmla="*/ 1244576 w 1916113"/>
              <a:gd name="T91" fmla="*/ 504742 h 2298700"/>
              <a:gd name="T92" fmla="*/ 377356 w 1916113"/>
              <a:gd name="T93" fmla="*/ 438 h 2298700"/>
              <a:gd name="T94" fmla="*/ 484910 w 1916113"/>
              <a:gd name="T95" fmla="*/ 65237 h 2298700"/>
              <a:gd name="T96" fmla="*/ 515358 w 1916113"/>
              <a:gd name="T97" fmla="*/ 236646 h 2298700"/>
              <a:gd name="T98" fmla="*/ 464977 w 1916113"/>
              <a:gd name="T99" fmla="*/ 379378 h 2298700"/>
              <a:gd name="T100" fmla="*/ 400357 w 1916113"/>
              <a:gd name="T101" fmla="*/ 406523 h 2298700"/>
              <a:gd name="T102" fmla="*/ 263889 w 1916113"/>
              <a:gd name="T103" fmla="*/ 320272 h 2298700"/>
              <a:gd name="T104" fmla="*/ 211755 w 1916113"/>
              <a:gd name="T105" fmla="*/ 185420 h 2298700"/>
              <a:gd name="T106" fmla="*/ 260822 w 1916113"/>
              <a:gd name="T107" fmla="*/ 45096 h 2298700"/>
              <a:gd name="T108" fmla="*/ 1246387 w 1916113"/>
              <a:gd name="T109" fmla="*/ 1751 h 2298700"/>
              <a:gd name="T110" fmla="*/ 1359773 w 1916113"/>
              <a:gd name="T111" fmla="*/ 84501 h 2298700"/>
              <a:gd name="T112" fmla="*/ 1371813 w 1916113"/>
              <a:gd name="T113" fmla="*/ 228327 h 2298700"/>
              <a:gd name="T114" fmla="*/ 1284693 w 1916113"/>
              <a:gd name="T115" fmla="*/ 367775 h 2298700"/>
              <a:gd name="T116" fmla="*/ 1168899 w 1916113"/>
              <a:gd name="T117" fmla="*/ 403240 h 2298700"/>
              <a:gd name="T118" fmla="*/ 1102356 w 1916113"/>
              <a:gd name="T119" fmla="*/ 343257 h 2298700"/>
              <a:gd name="T120" fmla="*/ 1076527 w 1916113"/>
              <a:gd name="T121" fmla="*/ 160026 h 2298700"/>
              <a:gd name="T122" fmla="*/ 1138911 w 1916113"/>
              <a:gd name="T123" fmla="*/ 32180 h 2298700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916113" h="2298700">
                <a:moveTo>
                  <a:pt x="343782" y="515937"/>
                </a:moveTo>
                <a:lnTo>
                  <a:pt x="346162" y="518054"/>
                </a:lnTo>
                <a:lnTo>
                  <a:pt x="348806" y="520436"/>
                </a:lnTo>
                <a:lnTo>
                  <a:pt x="352773" y="523347"/>
                </a:lnTo>
                <a:lnTo>
                  <a:pt x="358062" y="527051"/>
                </a:lnTo>
                <a:lnTo>
                  <a:pt x="364409" y="531021"/>
                </a:lnTo>
                <a:lnTo>
                  <a:pt x="372078" y="535255"/>
                </a:lnTo>
                <a:lnTo>
                  <a:pt x="380805" y="539488"/>
                </a:lnTo>
                <a:lnTo>
                  <a:pt x="391382" y="543458"/>
                </a:lnTo>
                <a:lnTo>
                  <a:pt x="396936" y="545575"/>
                </a:lnTo>
                <a:lnTo>
                  <a:pt x="402754" y="547427"/>
                </a:lnTo>
                <a:lnTo>
                  <a:pt x="409100" y="549544"/>
                </a:lnTo>
                <a:lnTo>
                  <a:pt x="415712" y="551132"/>
                </a:lnTo>
                <a:lnTo>
                  <a:pt x="422323" y="552720"/>
                </a:lnTo>
                <a:lnTo>
                  <a:pt x="429727" y="554307"/>
                </a:lnTo>
                <a:lnTo>
                  <a:pt x="437396" y="555631"/>
                </a:lnTo>
                <a:lnTo>
                  <a:pt x="445594" y="556689"/>
                </a:lnTo>
                <a:lnTo>
                  <a:pt x="453792" y="558012"/>
                </a:lnTo>
                <a:lnTo>
                  <a:pt x="462254" y="558541"/>
                </a:lnTo>
                <a:lnTo>
                  <a:pt x="471510" y="559071"/>
                </a:lnTo>
                <a:lnTo>
                  <a:pt x="480766" y="559335"/>
                </a:lnTo>
                <a:lnTo>
                  <a:pt x="490550" y="559335"/>
                </a:lnTo>
                <a:lnTo>
                  <a:pt x="500864" y="559071"/>
                </a:lnTo>
                <a:lnTo>
                  <a:pt x="506946" y="560658"/>
                </a:lnTo>
                <a:lnTo>
                  <a:pt x="518317" y="564363"/>
                </a:lnTo>
                <a:lnTo>
                  <a:pt x="531275" y="568862"/>
                </a:lnTo>
                <a:lnTo>
                  <a:pt x="537886" y="570979"/>
                </a:lnTo>
                <a:lnTo>
                  <a:pt x="543175" y="573360"/>
                </a:lnTo>
                <a:lnTo>
                  <a:pt x="547935" y="575477"/>
                </a:lnTo>
                <a:lnTo>
                  <a:pt x="552431" y="577859"/>
                </a:lnTo>
                <a:lnTo>
                  <a:pt x="556662" y="579976"/>
                </a:lnTo>
                <a:lnTo>
                  <a:pt x="561158" y="582622"/>
                </a:lnTo>
                <a:lnTo>
                  <a:pt x="565124" y="585533"/>
                </a:lnTo>
                <a:lnTo>
                  <a:pt x="569356" y="588179"/>
                </a:lnTo>
                <a:lnTo>
                  <a:pt x="572793" y="591354"/>
                </a:lnTo>
                <a:lnTo>
                  <a:pt x="576760" y="594795"/>
                </a:lnTo>
                <a:lnTo>
                  <a:pt x="580198" y="597970"/>
                </a:lnTo>
                <a:lnTo>
                  <a:pt x="583636" y="601675"/>
                </a:lnTo>
                <a:lnTo>
                  <a:pt x="586809" y="605380"/>
                </a:lnTo>
                <a:lnTo>
                  <a:pt x="589718" y="609614"/>
                </a:lnTo>
                <a:lnTo>
                  <a:pt x="592627" y="613847"/>
                </a:lnTo>
                <a:lnTo>
                  <a:pt x="595007" y="618346"/>
                </a:lnTo>
                <a:lnTo>
                  <a:pt x="597387" y="622845"/>
                </a:lnTo>
                <a:lnTo>
                  <a:pt x="599503" y="627872"/>
                </a:lnTo>
                <a:lnTo>
                  <a:pt x="719826" y="937216"/>
                </a:lnTo>
                <a:lnTo>
                  <a:pt x="978456" y="1049681"/>
                </a:lnTo>
                <a:lnTo>
                  <a:pt x="982687" y="1051533"/>
                </a:lnTo>
                <a:lnTo>
                  <a:pt x="986390" y="1053650"/>
                </a:lnTo>
                <a:lnTo>
                  <a:pt x="990356" y="1056032"/>
                </a:lnTo>
                <a:lnTo>
                  <a:pt x="993794" y="1058149"/>
                </a:lnTo>
                <a:lnTo>
                  <a:pt x="996967" y="1060795"/>
                </a:lnTo>
                <a:lnTo>
                  <a:pt x="1000405" y="1063441"/>
                </a:lnTo>
                <a:lnTo>
                  <a:pt x="1003579" y="1066352"/>
                </a:lnTo>
                <a:lnTo>
                  <a:pt x="1006488" y="1068998"/>
                </a:lnTo>
                <a:lnTo>
                  <a:pt x="1009396" y="1072174"/>
                </a:lnTo>
                <a:lnTo>
                  <a:pt x="1012041" y="1075614"/>
                </a:lnTo>
                <a:lnTo>
                  <a:pt x="1014421" y="1078790"/>
                </a:lnTo>
                <a:lnTo>
                  <a:pt x="1016801" y="1082230"/>
                </a:lnTo>
                <a:lnTo>
                  <a:pt x="1018917" y="1085670"/>
                </a:lnTo>
                <a:lnTo>
                  <a:pt x="1020768" y="1089374"/>
                </a:lnTo>
                <a:lnTo>
                  <a:pt x="1022619" y="1093079"/>
                </a:lnTo>
                <a:lnTo>
                  <a:pt x="1024206" y="1097049"/>
                </a:lnTo>
                <a:lnTo>
                  <a:pt x="1025793" y="1100489"/>
                </a:lnTo>
                <a:lnTo>
                  <a:pt x="1026850" y="1104458"/>
                </a:lnTo>
                <a:lnTo>
                  <a:pt x="1027908" y="1108692"/>
                </a:lnTo>
                <a:lnTo>
                  <a:pt x="1028701" y="1112661"/>
                </a:lnTo>
                <a:lnTo>
                  <a:pt x="1029230" y="1116631"/>
                </a:lnTo>
                <a:lnTo>
                  <a:pt x="1029759" y="1120865"/>
                </a:lnTo>
                <a:lnTo>
                  <a:pt x="1030288" y="1125099"/>
                </a:lnTo>
                <a:lnTo>
                  <a:pt x="1030288" y="1129332"/>
                </a:lnTo>
                <a:lnTo>
                  <a:pt x="1029759" y="1133037"/>
                </a:lnTo>
                <a:lnTo>
                  <a:pt x="1029495" y="1137271"/>
                </a:lnTo>
                <a:lnTo>
                  <a:pt x="1028966" y="1141505"/>
                </a:lnTo>
                <a:lnTo>
                  <a:pt x="1028173" y="1145739"/>
                </a:lnTo>
                <a:lnTo>
                  <a:pt x="1027379" y="1149973"/>
                </a:lnTo>
                <a:lnTo>
                  <a:pt x="1026057" y="1154207"/>
                </a:lnTo>
                <a:lnTo>
                  <a:pt x="1024470" y="1158176"/>
                </a:lnTo>
                <a:lnTo>
                  <a:pt x="1022884" y="1162410"/>
                </a:lnTo>
                <a:lnTo>
                  <a:pt x="1021297" y="1166380"/>
                </a:lnTo>
                <a:lnTo>
                  <a:pt x="1019181" y="1170349"/>
                </a:lnTo>
                <a:lnTo>
                  <a:pt x="1017065" y="1173789"/>
                </a:lnTo>
                <a:lnTo>
                  <a:pt x="1014421" y="1177494"/>
                </a:lnTo>
                <a:lnTo>
                  <a:pt x="1012041" y="1180934"/>
                </a:lnTo>
                <a:lnTo>
                  <a:pt x="1009396" y="1184374"/>
                </a:lnTo>
                <a:lnTo>
                  <a:pt x="1006488" y="1187285"/>
                </a:lnTo>
                <a:lnTo>
                  <a:pt x="1003579" y="1190196"/>
                </a:lnTo>
                <a:lnTo>
                  <a:pt x="1000405" y="1193107"/>
                </a:lnTo>
                <a:lnTo>
                  <a:pt x="997232" y="1195753"/>
                </a:lnTo>
                <a:lnTo>
                  <a:pt x="994059" y="1198134"/>
                </a:lnTo>
                <a:lnTo>
                  <a:pt x="990621" y="1200516"/>
                </a:lnTo>
                <a:lnTo>
                  <a:pt x="986918" y="1202633"/>
                </a:lnTo>
                <a:lnTo>
                  <a:pt x="983216" y="1204485"/>
                </a:lnTo>
                <a:lnTo>
                  <a:pt x="979514" y="1206073"/>
                </a:lnTo>
                <a:lnTo>
                  <a:pt x="976076" y="1207925"/>
                </a:lnTo>
                <a:lnTo>
                  <a:pt x="972109" y="1209249"/>
                </a:lnTo>
                <a:lnTo>
                  <a:pt x="968143" y="1210572"/>
                </a:lnTo>
                <a:lnTo>
                  <a:pt x="964176" y="1211630"/>
                </a:lnTo>
                <a:lnTo>
                  <a:pt x="959945" y="1212424"/>
                </a:lnTo>
                <a:lnTo>
                  <a:pt x="955978" y="1213218"/>
                </a:lnTo>
                <a:lnTo>
                  <a:pt x="951747" y="1213482"/>
                </a:lnTo>
                <a:lnTo>
                  <a:pt x="947516" y="1213747"/>
                </a:lnTo>
                <a:lnTo>
                  <a:pt x="943813" y="1213747"/>
                </a:lnTo>
                <a:lnTo>
                  <a:pt x="939582" y="1213747"/>
                </a:lnTo>
                <a:lnTo>
                  <a:pt x="935351" y="1213482"/>
                </a:lnTo>
                <a:lnTo>
                  <a:pt x="931120" y="1212953"/>
                </a:lnTo>
                <a:lnTo>
                  <a:pt x="926889" y="1212159"/>
                </a:lnTo>
                <a:lnTo>
                  <a:pt x="922658" y="1210836"/>
                </a:lnTo>
                <a:lnTo>
                  <a:pt x="918691" y="1209778"/>
                </a:lnTo>
                <a:lnTo>
                  <a:pt x="914460" y="1208455"/>
                </a:lnTo>
                <a:lnTo>
                  <a:pt x="910229" y="1206867"/>
                </a:lnTo>
                <a:lnTo>
                  <a:pt x="644194" y="1090962"/>
                </a:lnTo>
                <a:lnTo>
                  <a:pt x="629914" y="1083288"/>
                </a:lnTo>
                <a:lnTo>
                  <a:pt x="618807" y="1076937"/>
                </a:lnTo>
                <a:lnTo>
                  <a:pt x="611138" y="1072174"/>
                </a:lnTo>
                <a:lnTo>
                  <a:pt x="608229" y="1070322"/>
                </a:lnTo>
                <a:lnTo>
                  <a:pt x="605849" y="1068205"/>
                </a:lnTo>
                <a:lnTo>
                  <a:pt x="603469" y="1066088"/>
                </a:lnTo>
                <a:lnTo>
                  <a:pt x="601618" y="1063971"/>
                </a:lnTo>
                <a:lnTo>
                  <a:pt x="599767" y="1061854"/>
                </a:lnTo>
                <a:lnTo>
                  <a:pt x="598180" y="1059472"/>
                </a:lnTo>
                <a:lnTo>
                  <a:pt x="595007" y="1053915"/>
                </a:lnTo>
                <a:lnTo>
                  <a:pt x="591040" y="1046770"/>
                </a:lnTo>
                <a:lnTo>
                  <a:pt x="582842" y="1030364"/>
                </a:lnTo>
                <a:lnTo>
                  <a:pt x="569885" y="1004166"/>
                </a:lnTo>
                <a:lnTo>
                  <a:pt x="537093" y="936952"/>
                </a:lnTo>
                <a:lnTo>
                  <a:pt x="493724" y="846715"/>
                </a:lnTo>
                <a:lnTo>
                  <a:pt x="504302" y="881116"/>
                </a:lnTo>
                <a:lnTo>
                  <a:pt x="515937" y="917105"/>
                </a:lnTo>
                <a:lnTo>
                  <a:pt x="529688" y="958915"/>
                </a:lnTo>
                <a:lnTo>
                  <a:pt x="537093" y="980615"/>
                </a:lnTo>
                <a:lnTo>
                  <a:pt x="544233" y="1002049"/>
                </a:lnTo>
                <a:lnTo>
                  <a:pt x="551638" y="1022160"/>
                </a:lnTo>
                <a:lnTo>
                  <a:pt x="558778" y="1041213"/>
                </a:lnTo>
                <a:lnTo>
                  <a:pt x="565653" y="1057884"/>
                </a:lnTo>
                <a:lnTo>
                  <a:pt x="571736" y="1071909"/>
                </a:lnTo>
                <a:lnTo>
                  <a:pt x="574645" y="1077466"/>
                </a:lnTo>
                <a:lnTo>
                  <a:pt x="577025" y="1082230"/>
                </a:lnTo>
                <a:lnTo>
                  <a:pt x="579405" y="1086199"/>
                </a:lnTo>
                <a:lnTo>
                  <a:pt x="581520" y="1089110"/>
                </a:lnTo>
                <a:lnTo>
                  <a:pt x="584165" y="1091491"/>
                </a:lnTo>
                <a:lnTo>
                  <a:pt x="586545" y="1094138"/>
                </a:lnTo>
                <a:lnTo>
                  <a:pt x="589718" y="1096255"/>
                </a:lnTo>
                <a:lnTo>
                  <a:pt x="593156" y="1098901"/>
                </a:lnTo>
                <a:lnTo>
                  <a:pt x="600296" y="1103664"/>
                </a:lnTo>
                <a:lnTo>
                  <a:pt x="608494" y="1108427"/>
                </a:lnTo>
                <a:lnTo>
                  <a:pt x="607701" y="1171407"/>
                </a:lnTo>
                <a:lnTo>
                  <a:pt x="606907" y="1230683"/>
                </a:lnTo>
                <a:lnTo>
                  <a:pt x="604527" y="1333092"/>
                </a:lnTo>
                <a:lnTo>
                  <a:pt x="602940" y="1403482"/>
                </a:lnTo>
                <a:lnTo>
                  <a:pt x="602147" y="1429415"/>
                </a:lnTo>
                <a:lnTo>
                  <a:pt x="596594" y="1429415"/>
                </a:lnTo>
                <a:lnTo>
                  <a:pt x="584694" y="1738758"/>
                </a:lnTo>
                <a:lnTo>
                  <a:pt x="584694" y="1741934"/>
                </a:lnTo>
                <a:lnTo>
                  <a:pt x="548729" y="2219313"/>
                </a:lnTo>
                <a:lnTo>
                  <a:pt x="548200" y="2223812"/>
                </a:lnTo>
                <a:lnTo>
                  <a:pt x="547671" y="2228046"/>
                </a:lnTo>
                <a:lnTo>
                  <a:pt x="546878" y="2232280"/>
                </a:lnTo>
                <a:lnTo>
                  <a:pt x="545555" y="2236514"/>
                </a:lnTo>
                <a:lnTo>
                  <a:pt x="544498" y="2240483"/>
                </a:lnTo>
                <a:lnTo>
                  <a:pt x="542911" y="2244453"/>
                </a:lnTo>
                <a:lnTo>
                  <a:pt x="541589" y="2248157"/>
                </a:lnTo>
                <a:lnTo>
                  <a:pt x="539473" y="2252127"/>
                </a:lnTo>
                <a:lnTo>
                  <a:pt x="537622" y="2255831"/>
                </a:lnTo>
                <a:lnTo>
                  <a:pt x="535242" y="2259271"/>
                </a:lnTo>
                <a:lnTo>
                  <a:pt x="533126" y="2262712"/>
                </a:lnTo>
                <a:lnTo>
                  <a:pt x="530482" y="2265887"/>
                </a:lnTo>
                <a:lnTo>
                  <a:pt x="528102" y="2269062"/>
                </a:lnTo>
                <a:lnTo>
                  <a:pt x="525193" y="2272238"/>
                </a:lnTo>
                <a:lnTo>
                  <a:pt x="522284" y="2275149"/>
                </a:lnTo>
                <a:lnTo>
                  <a:pt x="519375" y="2277795"/>
                </a:lnTo>
                <a:lnTo>
                  <a:pt x="515937" y="2280706"/>
                </a:lnTo>
                <a:lnTo>
                  <a:pt x="512764" y="2282823"/>
                </a:lnTo>
                <a:lnTo>
                  <a:pt x="509590" y="2285204"/>
                </a:lnTo>
                <a:lnTo>
                  <a:pt x="505888" y="2287321"/>
                </a:lnTo>
                <a:lnTo>
                  <a:pt x="502186" y="2289174"/>
                </a:lnTo>
                <a:lnTo>
                  <a:pt x="498484" y="2291026"/>
                </a:lnTo>
                <a:lnTo>
                  <a:pt x="494517" y="2292614"/>
                </a:lnTo>
                <a:lnTo>
                  <a:pt x="490550" y="2294202"/>
                </a:lnTo>
                <a:lnTo>
                  <a:pt x="486848" y="2295525"/>
                </a:lnTo>
                <a:lnTo>
                  <a:pt x="482617" y="2296319"/>
                </a:lnTo>
                <a:lnTo>
                  <a:pt x="478650" y="2297112"/>
                </a:lnTo>
                <a:lnTo>
                  <a:pt x="474419" y="2297906"/>
                </a:lnTo>
                <a:lnTo>
                  <a:pt x="470188" y="2298171"/>
                </a:lnTo>
                <a:lnTo>
                  <a:pt x="465692" y="2298700"/>
                </a:lnTo>
                <a:lnTo>
                  <a:pt x="461461" y="2298700"/>
                </a:lnTo>
                <a:lnTo>
                  <a:pt x="456965" y="2298171"/>
                </a:lnTo>
                <a:lnTo>
                  <a:pt x="452470" y="2297906"/>
                </a:lnTo>
                <a:lnTo>
                  <a:pt x="448239" y="2297112"/>
                </a:lnTo>
                <a:lnTo>
                  <a:pt x="444007" y="2296319"/>
                </a:lnTo>
                <a:lnTo>
                  <a:pt x="439776" y="2295260"/>
                </a:lnTo>
                <a:lnTo>
                  <a:pt x="435810" y="2294202"/>
                </a:lnTo>
                <a:lnTo>
                  <a:pt x="432107" y="2292614"/>
                </a:lnTo>
                <a:lnTo>
                  <a:pt x="428141" y="2291026"/>
                </a:lnTo>
                <a:lnTo>
                  <a:pt x="424174" y="2288909"/>
                </a:lnTo>
                <a:lnTo>
                  <a:pt x="420472" y="2287057"/>
                </a:lnTo>
                <a:lnTo>
                  <a:pt x="417034" y="2285204"/>
                </a:lnTo>
                <a:lnTo>
                  <a:pt x="413860" y="2282558"/>
                </a:lnTo>
                <a:lnTo>
                  <a:pt x="410423" y="2279912"/>
                </a:lnTo>
                <a:lnTo>
                  <a:pt x="407249" y="2277530"/>
                </a:lnTo>
                <a:lnTo>
                  <a:pt x="404076" y="2274620"/>
                </a:lnTo>
                <a:lnTo>
                  <a:pt x="401431" y="2271973"/>
                </a:lnTo>
                <a:lnTo>
                  <a:pt x="398523" y="2268798"/>
                </a:lnTo>
                <a:lnTo>
                  <a:pt x="395878" y="2265622"/>
                </a:lnTo>
                <a:lnTo>
                  <a:pt x="393498" y="2262447"/>
                </a:lnTo>
                <a:lnTo>
                  <a:pt x="391382" y="2259007"/>
                </a:lnTo>
                <a:lnTo>
                  <a:pt x="389002" y="2255302"/>
                </a:lnTo>
                <a:lnTo>
                  <a:pt x="387151" y="2251597"/>
                </a:lnTo>
                <a:lnTo>
                  <a:pt x="385300" y="2247893"/>
                </a:lnTo>
                <a:lnTo>
                  <a:pt x="383713" y="2244188"/>
                </a:lnTo>
                <a:lnTo>
                  <a:pt x="382391" y="2240219"/>
                </a:lnTo>
                <a:lnTo>
                  <a:pt x="380805" y="2236249"/>
                </a:lnTo>
                <a:lnTo>
                  <a:pt x="380011" y="2232280"/>
                </a:lnTo>
                <a:lnTo>
                  <a:pt x="379218" y="2228046"/>
                </a:lnTo>
                <a:lnTo>
                  <a:pt x="378424" y="2223812"/>
                </a:lnTo>
                <a:lnTo>
                  <a:pt x="378160" y="2219578"/>
                </a:lnTo>
                <a:lnTo>
                  <a:pt x="377896" y="2215079"/>
                </a:lnTo>
                <a:lnTo>
                  <a:pt x="377896" y="2210845"/>
                </a:lnTo>
                <a:lnTo>
                  <a:pt x="378160" y="2206347"/>
                </a:lnTo>
                <a:lnTo>
                  <a:pt x="413860" y="1730820"/>
                </a:lnTo>
                <a:lnTo>
                  <a:pt x="425232" y="1429415"/>
                </a:lnTo>
                <a:lnTo>
                  <a:pt x="405927" y="1429415"/>
                </a:lnTo>
                <a:lnTo>
                  <a:pt x="394291" y="1735054"/>
                </a:lnTo>
                <a:lnTo>
                  <a:pt x="394027" y="1740611"/>
                </a:lnTo>
                <a:lnTo>
                  <a:pt x="349071" y="2180149"/>
                </a:lnTo>
                <a:lnTo>
                  <a:pt x="348542" y="2184119"/>
                </a:lnTo>
                <a:lnTo>
                  <a:pt x="347749" y="2188617"/>
                </a:lnTo>
                <a:lnTo>
                  <a:pt x="346955" y="2192851"/>
                </a:lnTo>
                <a:lnTo>
                  <a:pt x="345897" y="2196820"/>
                </a:lnTo>
                <a:lnTo>
                  <a:pt x="344311" y="2201054"/>
                </a:lnTo>
                <a:lnTo>
                  <a:pt x="342724" y="2205024"/>
                </a:lnTo>
                <a:lnTo>
                  <a:pt x="341137" y="2208728"/>
                </a:lnTo>
                <a:lnTo>
                  <a:pt x="339022" y="2212433"/>
                </a:lnTo>
                <a:lnTo>
                  <a:pt x="337171" y="2215873"/>
                </a:lnTo>
                <a:lnTo>
                  <a:pt x="334791" y="2219578"/>
                </a:lnTo>
                <a:lnTo>
                  <a:pt x="332411" y="2223018"/>
                </a:lnTo>
                <a:lnTo>
                  <a:pt x="329766" y="2226194"/>
                </a:lnTo>
                <a:lnTo>
                  <a:pt x="327122" y="2229104"/>
                </a:lnTo>
                <a:lnTo>
                  <a:pt x="324213" y="2232280"/>
                </a:lnTo>
                <a:lnTo>
                  <a:pt x="321039" y="2235191"/>
                </a:lnTo>
                <a:lnTo>
                  <a:pt x="318130" y="2237572"/>
                </a:lnTo>
                <a:lnTo>
                  <a:pt x="314957" y="2240219"/>
                </a:lnTo>
                <a:lnTo>
                  <a:pt x="311519" y="2242600"/>
                </a:lnTo>
                <a:lnTo>
                  <a:pt x="307817" y="2244717"/>
                </a:lnTo>
                <a:lnTo>
                  <a:pt x="304644" y="2246834"/>
                </a:lnTo>
                <a:lnTo>
                  <a:pt x="300941" y="2248687"/>
                </a:lnTo>
                <a:lnTo>
                  <a:pt x="296975" y="2250274"/>
                </a:lnTo>
                <a:lnTo>
                  <a:pt x="293008" y="2251862"/>
                </a:lnTo>
                <a:lnTo>
                  <a:pt x="289041" y="2253185"/>
                </a:lnTo>
                <a:lnTo>
                  <a:pt x="285074" y="2254244"/>
                </a:lnTo>
                <a:lnTo>
                  <a:pt x="281108" y="2255302"/>
                </a:lnTo>
                <a:lnTo>
                  <a:pt x="277141" y="2255831"/>
                </a:lnTo>
                <a:lnTo>
                  <a:pt x="272910" y="2256361"/>
                </a:lnTo>
                <a:lnTo>
                  <a:pt x="268414" y="2256625"/>
                </a:lnTo>
                <a:lnTo>
                  <a:pt x="264183" y="2256890"/>
                </a:lnTo>
                <a:lnTo>
                  <a:pt x="259688" y="2256625"/>
                </a:lnTo>
                <a:lnTo>
                  <a:pt x="255456" y="2256361"/>
                </a:lnTo>
                <a:lnTo>
                  <a:pt x="250961" y="2255831"/>
                </a:lnTo>
                <a:lnTo>
                  <a:pt x="246730" y="2255037"/>
                </a:lnTo>
                <a:lnTo>
                  <a:pt x="242498" y="2254244"/>
                </a:lnTo>
                <a:lnTo>
                  <a:pt x="238267" y="2253185"/>
                </a:lnTo>
                <a:lnTo>
                  <a:pt x="234301" y="2251597"/>
                </a:lnTo>
                <a:lnTo>
                  <a:pt x="230334" y="2250010"/>
                </a:lnTo>
                <a:lnTo>
                  <a:pt x="226632" y="2248157"/>
                </a:lnTo>
                <a:lnTo>
                  <a:pt x="222929" y="2246305"/>
                </a:lnTo>
                <a:lnTo>
                  <a:pt x="219227" y="2244453"/>
                </a:lnTo>
                <a:lnTo>
                  <a:pt x="215789" y="2242071"/>
                </a:lnTo>
                <a:lnTo>
                  <a:pt x="212616" y="2239689"/>
                </a:lnTo>
                <a:lnTo>
                  <a:pt x="209442" y="2237043"/>
                </a:lnTo>
                <a:lnTo>
                  <a:pt x="206269" y="2234132"/>
                </a:lnTo>
                <a:lnTo>
                  <a:pt x="203096" y="2231486"/>
                </a:lnTo>
                <a:lnTo>
                  <a:pt x="200451" y="2228575"/>
                </a:lnTo>
                <a:lnTo>
                  <a:pt x="197542" y="2225135"/>
                </a:lnTo>
                <a:lnTo>
                  <a:pt x="195427" y="2222224"/>
                </a:lnTo>
                <a:lnTo>
                  <a:pt x="192782" y="2218784"/>
                </a:lnTo>
                <a:lnTo>
                  <a:pt x="190667" y="2215079"/>
                </a:lnTo>
                <a:lnTo>
                  <a:pt x="188551" y="2211904"/>
                </a:lnTo>
                <a:lnTo>
                  <a:pt x="186700" y="2208199"/>
                </a:lnTo>
                <a:lnTo>
                  <a:pt x="184849" y="2204230"/>
                </a:lnTo>
                <a:lnTo>
                  <a:pt x="183527" y="2200261"/>
                </a:lnTo>
                <a:lnTo>
                  <a:pt x="182204" y="2196291"/>
                </a:lnTo>
                <a:lnTo>
                  <a:pt x="181147" y="2192322"/>
                </a:lnTo>
                <a:lnTo>
                  <a:pt x="180089" y="2188088"/>
                </a:lnTo>
                <a:lnTo>
                  <a:pt x="179295" y="2184119"/>
                </a:lnTo>
                <a:lnTo>
                  <a:pt x="178767" y="2180149"/>
                </a:lnTo>
                <a:lnTo>
                  <a:pt x="178502" y="2175651"/>
                </a:lnTo>
                <a:lnTo>
                  <a:pt x="178502" y="2171417"/>
                </a:lnTo>
                <a:lnTo>
                  <a:pt x="178502" y="2166918"/>
                </a:lnTo>
                <a:lnTo>
                  <a:pt x="179031" y="2162684"/>
                </a:lnTo>
                <a:lnTo>
                  <a:pt x="223458" y="1726057"/>
                </a:lnTo>
                <a:lnTo>
                  <a:pt x="235887" y="1398718"/>
                </a:lnTo>
                <a:lnTo>
                  <a:pt x="215525" y="1394749"/>
                </a:lnTo>
                <a:lnTo>
                  <a:pt x="216318" y="1318273"/>
                </a:lnTo>
                <a:lnTo>
                  <a:pt x="217905" y="1242591"/>
                </a:lnTo>
                <a:lnTo>
                  <a:pt x="219227" y="1168232"/>
                </a:lnTo>
                <a:lnTo>
                  <a:pt x="221078" y="1095461"/>
                </a:lnTo>
                <a:lnTo>
                  <a:pt x="223458" y="1025071"/>
                </a:lnTo>
                <a:lnTo>
                  <a:pt x="225838" y="957328"/>
                </a:lnTo>
                <a:lnTo>
                  <a:pt x="228483" y="892760"/>
                </a:lnTo>
                <a:lnTo>
                  <a:pt x="231392" y="831897"/>
                </a:lnTo>
                <a:lnTo>
                  <a:pt x="230863" y="832691"/>
                </a:lnTo>
                <a:lnTo>
                  <a:pt x="239061" y="687413"/>
                </a:lnTo>
                <a:lnTo>
                  <a:pt x="235094" y="707524"/>
                </a:lnTo>
                <a:lnTo>
                  <a:pt x="225309" y="757538"/>
                </a:lnTo>
                <a:lnTo>
                  <a:pt x="218963" y="788234"/>
                </a:lnTo>
                <a:lnTo>
                  <a:pt x="212087" y="819724"/>
                </a:lnTo>
                <a:lnTo>
                  <a:pt x="205476" y="850420"/>
                </a:lnTo>
                <a:lnTo>
                  <a:pt x="198865" y="877676"/>
                </a:lnTo>
                <a:lnTo>
                  <a:pt x="153644" y="951771"/>
                </a:lnTo>
                <a:lnTo>
                  <a:pt x="170833" y="1218246"/>
                </a:lnTo>
                <a:lnTo>
                  <a:pt x="171098" y="1222215"/>
                </a:lnTo>
                <a:lnTo>
                  <a:pt x="171098" y="1226184"/>
                </a:lnTo>
                <a:lnTo>
                  <a:pt x="170833" y="1230154"/>
                </a:lnTo>
                <a:lnTo>
                  <a:pt x="170304" y="1233594"/>
                </a:lnTo>
                <a:lnTo>
                  <a:pt x="169775" y="1237563"/>
                </a:lnTo>
                <a:lnTo>
                  <a:pt x="168982" y="1241268"/>
                </a:lnTo>
                <a:lnTo>
                  <a:pt x="168189" y="1244973"/>
                </a:lnTo>
                <a:lnTo>
                  <a:pt x="167131" y="1248413"/>
                </a:lnTo>
                <a:lnTo>
                  <a:pt x="165544" y="1251588"/>
                </a:lnTo>
                <a:lnTo>
                  <a:pt x="164222" y="1255293"/>
                </a:lnTo>
                <a:lnTo>
                  <a:pt x="162635" y="1258468"/>
                </a:lnTo>
                <a:lnTo>
                  <a:pt x="160784" y="1261908"/>
                </a:lnTo>
                <a:lnTo>
                  <a:pt x="158933" y="1264819"/>
                </a:lnTo>
                <a:lnTo>
                  <a:pt x="156817" y="1267995"/>
                </a:lnTo>
                <a:lnTo>
                  <a:pt x="154702" y="1270906"/>
                </a:lnTo>
                <a:lnTo>
                  <a:pt x="152057" y="1273552"/>
                </a:lnTo>
                <a:lnTo>
                  <a:pt x="149942" y="1276198"/>
                </a:lnTo>
                <a:lnTo>
                  <a:pt x="147033" y="1278844"/>
                </a:lnTo>
                <a:lnTo>
                  <a:pt x="144653" y="1281226"/>
                </a:lnTo>
                <a:lnTo>
                  <a:pt x="141479" y="1283607"/>
                </a:lnTo>
                <a:lnTo>
                  <a:pt x="138570" y="1285724"/>
                </a:lnTo>
                <a:lnTo>
                  <a:pt x="135662" y="1287841"/>
                </a:lnTo>
                <a:lnTo>
                  <a:pt x="132488" y="1289694"/>
                </a:lnTo>
                <a:lnTo>
                  <a:pt x="129050" y="1291282"/>
                </a:lnTo>
                <a:lnTo>
                  <a:pt x="125877" y="1292869"/>
                </a:lnTo>
                <a:lnTo>
                  <a:pt x="122439" y="1294457"/>
                </a:lnTo>
                <a:lnTo>
                  <a:pt x="118737" y="1295780"/>
                </a:lnTo>
                <a:lnTo>
                  <a:pt x="115035" y="1296574"/>
                </a:lnTo>
                <a:lnTo>
                  <a:pt x="111332" y="1297632"/>
                </a:lnTo>
                <a:lnTo>
                  <a:pt x="107895" y="1298426"/>
                </a:lnTo>
                <a:lnTo>
                  <a:pt x="103928" y="1298956"/>
                </a:lnTo>
                <a:lnTo>
                  <a:pt x="99961" y="1299485"/>
                </a:lnTo>
                <a:lnTo>
                  <a:pt x="95994" y="1299485"/>
                </a:lnTo>
                <a:lnTo>
                  <a:pt x="92028" y="1299485"/>
                </a:lnTo>
                <a:lnTo>
                  <a:pt x="88325" y="1299220"/>
                </a:lnTo>
                <a:lnTo>
                  <a:pt x="84359" y="1298956"/>
                </a:lnTo>
                <a:lnTo>
                  <a:pt x="80921" y="1298162"/>
                </a:lnTo>
                <a:lnTo>
                  <a:pt x="77219" y="1297368"/>
                </a:lnTo>
                <a:lnTo>
                  <a:pt x="73516" y="1296309"/>
                </a:lnTo>
                <a:lnTo>
                  <a:pt x="70079" y="1295251"/>
                </a:lnTo>
                <a:lnTo>
                  <a:pt x="66641" y="1294192"/>
                </a:lnTo>
                <a:lnTo>
                  <a:pt x="63203" y="1292340"/>
                </a:lnTo>
                <a:lnTo>
                  <a:pt x="59765" y="1291017"/>
                </a:lnTo>
                <a:lnTo>
                  <a:pt x="56592" y="1289165"/>
                </a:lnTo>
                <a:lnTo>
                  <a:pt x="53683" y="1287048"/>
                </a:lnTo>
                <a:lnTo>
                  <a:pt x="50509" y="1285195"/>
                </a:lnTo>
                <a:lnTo>
                  <a:pt x="47601" y="1282814"/>
                </a:lnTo>
                <a:lnTo>
                  <a:pt x="44956" y="1280697"/>
                </a:lnTo>
                <a:lnTo>
                  <a:pt x="42047" y="1278050"/>
                </a:lnTo>
                <a:lnTo>
                  <a:pt x="39667" y="1275669"/>
                </a:lnTo>
                <a:lnTo>
                  <a:pt x="37023" y="1272758"/>
                </a:lnTo>
                <a:lnTo>
                  <a:pt x="34907" y="1269847"/>
                </a:lnTo>
                <a:lnTo>
                  <a:pt x="32527" y="1266936"/>
                </a:lnTo>
                <a:lnTo>
                  <a:pt x="30676" y="1264025"/>
                </a:lnTo>
                <a:lnTo>
                  <a:pt x="28825" y="1260585"/>
                </a:lnTo>
                <a:lnTo>
                  <a:pt x="26974" y="1257674"/>
                </a:lnTo>
                <a:lnTo>
                  <a:pt x="25651" y="1254234"/>
                </a:lnTo>
                <a:lnTo>
                  <a:pt x="24065" y="1250530"/>
                </a:lnTo>
                <a:lnTo>
                  <a:pt x="22742" y="1247090"/>
                </a:lnTo>
                <a:lnTo>
                  <a:pt x="21685" y="1243649"/>
                </a:lnTo>
                <a:lnTo>
                  <a:pt x="20891" y="1239945"/>
                </a:lnTo>
                <a:lnTo>
                  <a:pt x="19834" y="1235975"/>
                </a:lnTo>
                <a:lnTo>
                  <a:pt x="19305" y="1232271"/>
                </a:lnTo>
                <a:lnTo>
                  <a:pt x="19040" y="1228301"/>
                </a:lnTo>
                <a:lnTo>
                  <a:pt x="0" y="936423"/>
                </a:lnTo>
                <a:lnTo>
                  <a:pt x="0" y="930336"/>
                </a:lnTo>
                <a:lnTo>
                  <a:pt x="264" y="924514"/>
                </a:lnTo>
                <a:lnTo>
                  <a:pt x="1058" y="918164"/>
                </a:lnTo>
                <a:lnTo>
                  <a:pt x="2644" y="912342"/>
                </a:lnTo>
                <a:lnTo>
                  <a:pt x="4231" y="906520"/>
                </a:lnTo>
                <a:lnTo>
                  <a:pt x="6347" y="900963"/>
                </a:lnTo>
                <a:lnTo>
                  <a:pt x="8991" y="895406"/>
                </a:lnTo>
                <a:lnTo>
                  <a:pt x="12165" y="890114"/>
                </a:lnTo>
                <a:lnTo>
                  <a:pt x="221343" y="566480"/>
                </a:lnTo>
                <a:lnTo>
                  <a:pt x="223723" y="562775"/>
                </a:lnTo>
                <a:lnTo>
                  <a:pt x="226632" y="559071"/>
                </a:lnTo>
                <a:lnTo>
                  <a:pt x="229276" y="555366"/>
                </a:lnTo>
                <a:lnTo>
                  <a:pt x="232714" y="551926"/>
                </a:lnTo>
                <a:lnTo>
                  <a:pt x="235887" y="549015"/>
                </a:lnTo>
                <a:lnTo>
                  <a:pt x="239325" y="546104"/>
                </a:lnTo>
                <a:lnTo>
                  <a:pt x="243027" y="543458"/>
                </a:lnTo>
                <a:lnTo>
                  <a:pt x="246994" y="541076"/>
                </a:lnTo>
                <a:lnTo>
                  <a:pt x="250961" y="538695"/>
                </a:lnTo>
                <a:lnTo>
                  <a:pt x="254927" y="536578"/>
                </a:lnTo>
                <a:lnTo>
                  <a:pt x="259159" y="534461"/>
                </a:lnTo>
                <a:lnTo>
                  <a:pt x="263390" y="532873"/>
                </a:lnTo>
                <a:lnTo>
                  <a:pt x="272117" y="529697"/>
                </a:lnTo>
                <a:lnTo>
                  <a:pt x="281108" y="527051"/>
                </a:lnTo>
                <a:lnTo>
                  <a:pt x="289835" y="524670"/>
                </a:lnTo>
                <a:lnTo>
                  <a:pt x="298826" y="523082"/>
                </a:lnTo>
                <a:lnTo>
                  <a:pt x="307288" y="521759"/>
                </a:lnTo>
                <a:lnTo>
                  <a:pt x="315750" y="520171"/>
                </a:lnTo>
                <a:lnTo>
                  <a:pt x="331353" y="518054"/>
                </a:lnTo>
                <a:lnTo>
                  <a:pt x="337964" y="517260"/>
                </a:lnTo>
                <a:lnTo>
                  <a:pt x="343782" y="515937"/>
                </a:lnTo>
                <a:close/>
                <a:moveTo>
                  <a:pt x="1562847" y="501650"/>
                </a:moveTo>
                <a:lnTo>
                  <a:pt x="1563112" y="501650"/>
                </a:lnTo>
                <a:lnTo>
                  <a:pt x="1565230" y="501650"/>
                </a:lnTo>
                <a:lnTo>
                  <a:pt x="1567878" y="502179"/>
                </a:lnTo>
                <a:lnTo>
                  <a:pt x="1573969" y="503502"/>
                </a:lnTo>
                <a:lnTo>
                  <a:pt x="1580854" y="505618"/>
                </a:lnTo>
                <a:lnTo>
                  <a:pt x="1588534" y="508528"/>
                </a:lnTo>
                <a:lnTo>
                  <a:pt x="1597273" y="511703"/>
                </a:lnTo>
                <a:lnTo>
                  <a:pt x="1606277" y="515936"/>
                </a:lnTo>
                <a:lnTo>
                  <a:pt x="1615810" y="520168"/>
                </a:lnTo>
                <a:lnTo>
                  <a:pt x="1625609" y="524930"/>
                </a:lnTo>
                <a:lnTo>
                  <a:pt x="1635407" y="529956"/>
                </a:lnTo>
                <a:lnTo>
                  <a:pt x="1644940" y="535512"/>
                </a:lnTo>
                <a:lnTo>
                  <a:pt x="1663477" y="545829"/>
                </a:lnTo>
                <a:lnTo>
                  <a:pt x="1671952" y="550855"/>
                </a:lnTo>
                <a:lnTo>
                  <a:pt x="1679367" y="555617"/>
                </a:lnTo>
                <a:lnTo>
                  <a:pt x="1686517" y="560114"/>
                </a:lnTo>
                <a:lnTo>
                  <a:pt x="1692343" y="564083"/>
                </a:lnTo>
                <a:lnTo>
                  <a:pt x="1695256" y="566199"/>
                </a:lnTo>
                <a:lnTo>
                  <a:pt x="1697639" y="568580"/>
                </a:lnTo>
                <a:lnTo>
                  <a:pt x="1700287" y="570961"/>
                </a:lnTo>
                <a:lnTo>
                  <a:pt x="1702670" y="573871"/>
                </a:lnTo>
                <a:lnTo>
                  <a:pt x="1705054" y="576781"/>
                </a:lnTo>
                <a:lnTo>
                  <a:pt x="1707172" y="579691"/>
                </a:lnTo>
                <a:lnTo>
                  <a:pt x="1709291" y="583130"/>
                </a:lnTo>
                <a:lnTo>
                  <a:pt x="1711145" y="586569"/>
                </a:lnTo>
                <a:lnTo>
                  <a:pt x="1712733" y="588156"/>
                </a:lnTo>
                <a:lnTo>
                  <a:pt x="1713793" y="589479"/>
                </a:lnTo>
                <a:lnTo>
                  <a:pt x="1899430" y="841590"/>
                </a:lnTo>
                <a:lnTo>
                  <a:pt x="1903667" y="847674"/>
                </a:lnTo>
                <a:lnTo>
                  <a:pt x="1907109" y="854023"/>
                </a:lnTo>
                <a:lnTo>
                  <a:pt x="1910287" y="860901"/>
                </a:lnTo>
                <a:lnTo>
                  <a:pt x="1912406" y="867515"/>
                </a:lnTo>
                <a:lnTo>
                  <a:pt x="1914524" y="874658"/>
                </a:lnTo>
                <a:lnTo>
                  <a:pt x="1915584" y="881800"/>
                </a:lnTo>
                <a:lnTo>
                  <a:pt x="1916113" y="889208"/>
                </a:lnTo>
                <a:lnTo>
                  <a:pt x="1916113" y="896615"/>
                </a:lnTo>
                <a:lnTo>
                  <a:pt x="1897046" y="1277030"/>
                </a:lnTo>
                <a:lnTo>
                  <a:pt x="1896781" y="1281527"/>
                </a:lnTo>
                <a:lnTo>
                  <a:pt x="1896252" y="1285760"/>
                </a:lnTo>
                <a:lnTo>
                  <a:pt x="1895457" y="1290257"/>
                </a:lnTo>
                <a:lnTo>
                  <a:pt x="1894398" y="1294225"/>
                </a:lnTo>
                <a:lnTo>
                  <a:pt x="1893339" y="1298458"/>
                </a:lnTo>
                <a:lnTo>
                  <a:pt x="1892015" y="1302161"/>
                </a:lnTo>
                <a:lnTo>
                  <a:pt x="1890161" y="1306130"/>
                </a:lnTo>
                <a:lnTo>
                  <a:pt x="1888572" y="1310098"/>
                </a:lnTo>
                <a:lnTo>
                  <a:pt x="1886718" y="1313801"/>
                </a:lnTo>
                <a:lnTo>
                  <a:pt x="1884600" y="1317505"/>
                </a:lnTo>
                <a:lnTo>
                  <a:pt x="1882481" y="1320680"/>
                </a:lnTo>
                <a:lnTo>
                  <a:pt x="1880098" y="1324119"/>
                </a:lnTo>
                <a:lnTo>
                  <a:pt x="1877450" y="1327558"/>
                </a:lnTo>
                <a:lnTo>
                  <a:pt x="1874802" y="1330732"/>
                </a:lnTo>
                <a:lnTo>
                  <a:pt x="1871889" y="1333378"/>
                </a:lnTo>
                <a:lnTo>
                  <a:pt x="1868976" y="1336288"/>
                </a:lnTo>
                <a:lnTo>
                  <a:pt x="1865798" y="1338933"/>
                </a:lnTo>
                <a:lnTo>
                  <a:pt x="1862355" y="1341579"/>
                </a:lnTo>
                <a:lnTo>
                  <a:pt x="1859442" y="1343959"/>
                </a:lnTo>
                <a:lnTo>
                  <a:pt x="1855735" y="1346076"/>
                </a:lnTo>
                <a:lnTo>
                  <a:pt x="1852027" y="1348192"/>
                </a:lnTo>
                <a:lnTo>
                  <a:pt x="1848320" y="1350044"/>
                </a:lnTo>
                <a:lnTo>
                  <a:pt x="1844612" y="1351631"/>
                </a:lnTo>
                <a:lnTo>
                  <a:pt x="1840905" y="1353483"/>
                </a:lnTo>
                <a:lnTo>
                  <a:pt x="1836933" y="1354541"/>
                </a:lnTo>
                <a:lnTo>
                  <a:pt x="1832961" y="1355599"/>
                </a:lnTo>
                <a:lnTo>
                  <a:pt x="1828723" y="1356658"/>
                </a:lnTo>
                <a:lnTo>
                  <a:pt x="1824486" y="1357716"/>
                </a:lnTo>
                <a:lnTo>
                  <a:pt x="1820249" y="1357980"/>
                </a:lnTo>
                <a:lnTo>
                  <a:pt x="1815747" y="1358509"/>
                </a:lnTo>
                <a:lnTo>
                  <a:pt x="1811510" y="1358509"/>
                </a:lnTo>
                <a:lnTo>
                  <a:pt x="1807008" y="1358509"/>
                </a:lnTo>
                <a:lnTo>
                  <a:pt x="1802771" y="1357980"/>
                </a:lnTo>
                <a:lnTo>
                  <a:pt x="1798269" y="1357187"/>
                </a:lnTo>
                <a:lnTo>
                  <a:pt x="1794032" y="1356658"/>
                </a:lnTo>
                <a:lnTo>
                  <a:pt x="1789795" y="1355599"/>
                </a:lnTo>
                <a:lnTo>
                  <a:pt x="1786088" y="1354541"/>
                </a:lnTo>
                <a:lnTo>
                  <a:pt x="1781851" y="1353218"/>
                </a:lnTo>
                <a:lnTo>
                  <a:pt x="1778143" y="1351631"/>
                </a:lnTo>
                <a:lnTo>
                  <a:pt x="1774171" y="1350044"/>
                </a:lnTo>
                <a:lnTo>
                  <a:pt x="1770464" y="1347928"/>
                </a:lnTo>
                <a:lnTo>
                  <a:pt x="1766756" y="1346076"/>
                </a:lnTo>
                <a:lnTo>
                  <a:pt x="1763578" y="1343959"/>
                </a:lnTo>
                <a:lnTo>
                  <a:pt x="1760136" y="1341314"/>
                </a:lnTo>
                <a:lnTo>
                  <a:pt x="1756693" y="1338669"/>
                </a:lnTo>
                <a:lnTo>
                  <a:pt x="1753780" y="1336023"/>
                </a:lnTo>
                <a:lnTo>
                  <a:pt x="1750867" y="1333113"/>
                </a:lnTo>
                <a:lnTo>
                  <a:pt x="1747689" y="1330468"/>
                </a:lnTo>
                <a:lnTo>
                  <a:pt x="1745306" y="1327293"/>
                </a:lnTo>
                <a:lnTo>
                  <a:pt x="1742658" y="1323854"/>
                </a:lnTo>
                <a:lnTo>
                  <a:pt x="1740274" y="1320415"/>
                </a:lnTo>
                <a:lnTo>
                  <a:pt x="1738156" y="1317240"/>
                </a:lnTo>
                <a:lnTo>
                  <a:pt x="1736037" y="1313537"/>
                </a:lnTo>
                <a:lnTo>
                  <a:pt x="1734184" y="1309833"/>
                </a:lnTo>
                <a:lnTo>
                  <a:pt x="1732330" y="1305865"/>
                </a:lnTo>
                <a:lnTo>
                  <a:pt x="1731006" y="1302161"/>
                </a:lnTo>
                <a:lnTo>
                  <a:pt x="1729417" y="1298458"/>
                </a:lnTo>
                <a:lnTo>
                  <a:pt x="1728358" y="1294225"/>
                </a:lnTo>
                <a:lnTo>
                  <a:pt x="1727563" y="1290257"/>
                </a:lnTo>
                <a:lnTo>
                  <a:pt x="1726769" y="1286024"/>
                </a:lnTo>
                <a:lnTo>
                  <a:pt x="1726239" y="1281791"/>
                </a:lnTo>
                <a:lnTo>
                  <a:pt x="1725710" y="1277294"/>
                </a:lnTo>
                <a:lnTo>
                  <a:pt x="1725710" y="1273062"/>
                </a:lnTo>
                <a:lnTo>
                  <a:pt x="1725710" y="1268564"/>
                </a:lnTo>
                <a:lnTo>
                  <a:pt x="1743187" y="918307"/>
                </a:lnTo>
                <a:lnTo>
                  <a:pt x="1673541" y="824130"/>
                </a:lnTo>
                <a:lnTo>
                  <a:pt x="1719354" y="927831"/>
                </a:lnTo>
                <a:lnTo>
                  <a:pt x="1714322" y="984708"/>
                </a:lnTo>
                <a:lnTo>
                  <a:pt x="1709291" y="1043172"/>
                </a:lnTo>
                <a:lnTo>
                  <a:pt x="1704259" y="1102695"/>
                </a:lnTo>
                <a:lnTo>
                  <a:pt x="1702141" y="1132324"/>
                </a:lnTo>
                <a:lnTo>
                  <a:pt x="1700022" y="1162482"/>
                </a:lnTo>
                <a:lnTo>
                  <a:pt x="1698169" y="1192375"/>
                </a:lnTo>
                <a:lnTo>
                  <a:pt x="1696844" y="1222269"/>
                </a:lnTo>
                <a:lnTo>
                  <a:pt x="1695785" y="1251898"/>
                </a:lnTo>
                <a:lnTo>
                  <a:pt x="1695256" y="1281527"/>
                </a:lnTo>
                <a:lnTo>
                  <a:pt x="1694991" y="1310891"/>
                </a:lnTo>
                <a:lnTo>
                  <a:pt x="1695256" y="1339991"/>
                </a:lnTo>
                <a:lnTo>
                  <a:pt x="1695785" y="1368562"/>
                </a:lnTo>
                <a:lnTo>
                  <a:pt x="1697109" y="1396604"/>
                </a:lnTo>
                <a:lnTo>
                  <a:pt x="1667450" y="1402424"/>
                </a:lnTo>
                <a:lnTo>
                  <a:pt x="1667185" y="1722522"/>
                </a:lnTo>
                <a:lnTo>
                  <a:pt x="1730211" y="2201612"/>
                </a:lnTo>
                <a:lnTo>
                  <a:pt x="1731006" y="2206110"/>
                </a:lnTo>
                <a:lnTo>
                  <a:pt x="1731006" y="2210342"/>
                </a:lnTo>
                <a:lnTo>
                  <a:pt x="1731006" y="2214840"/>
                </a:lnTo>
                <a:lnTo>
                  <a:pt x="1731006" y="2219072"/>
                </a:lnTo>
                <a:lnTo>
                  <a:pt x="1730211" y="2223305"/>
                </a:lnTo>
                <a:lnTo>
                  <a:pt x="1729682" y="2227538"/>
                </a:lnTo>
                <a:lnTo>
                  <a:pt x="1728887" y="2231770"/>
                </a:lnTo>
                <a:lnTo>
                  <a:pt x="1728093" y="2235739"/>
                </a:lnTo>
                <a:lnTo>
                  <a:pt x="1726769" y="2239707"/>
                </a:lnTo>
                <a:lnTo>
                  <a:pt x="1725180" y="2243410"/>
                </a:lnTo>
                <a:lnTo>
                  <a:pt x="1723856" y="2247379"/>
                </a:lnTo>
                <a:lnTo>
                  <a:pt x="1722267" y="2251082"/>
                </a:lnTo>
                <a:lnTo>
                  <a:pt x="1720148" y="2254786"/>
                </a:lnTo>
                <a:lnTo>
                  <a:pt x="1718030" y="2258489"/>
                </a:lnTo>
                <a:lnTo>
                  <a:pt x="1715646" y="2261664"/>
                </a:lnTo>
                <a:lnTo>
                  <a:pt x="1713528" y="2265103"/>
                </a:lnTo>
                <a:lnTo>
                  <a:pt x="1710615" y="2268278"/>
                </a:lnTo>
                <a:lnTo>
                  <a:pt x="1708232" y="2271452"/>
                </a:lnTo>
                <a:lnTo>
                  <a:pt x="1705054" y="2274362"/>
                </a:lnTo>
                <a:lnTo>
                  <a:pt x="1702141" y="2277272"/>
                </a:lnTo>
                <a:lnTo>
                  <a:pt x="1698963" y="2279653"/>
                </a:lnTo>
                <a:lnTo>
                  <a:pt x="1695785" y="2282298"/>
                </a:lnTo>
                <a:lnTo>
                  <a:pt x="1692343" y="2284415"/>
                </a:lnTo>
                <a:lnTo>
                  <a:pt x="1688635" y="2286796"/>
                </a:lnTo>
                <a:lnTo>
                  <a:pt x="1685192" y="2288648"/>
                </a:lnTo>
                <a:lnTo>
                  <a:pt x="1681485" y="2290764"/>
                </a:lnTo>
                <a:lnTo>
                  <a:pt x="1677513" y="2292351"/>
                </a:lnTo>
                <a:lnTo>
                  <a:pt x="1673541" y="2293674"/>
                </a:lnTo>
                <a:lnTo>
                  <a:pt x="1669303" y="2295261"/>
                </a:lnTo>
                <a:lnTo>
                  <a:pt x="1665066" y="2296319"/>
                </a:lnTo>
                <a:lnTo>
                  <a:pt x="1660829" y="2297113"/>
                </a:lnTo>
                <a:lnTo>
                  <a:pt x="1656327" y="2297907"/>
                </a:lnTo>
                <a:lnTo>
                  <a:pt x="1652090" y="2298171"/>
                </a:lnTo>
                <a:lnTo>
                  <a:pt x="1647588" y="2298700"/>
                </a:lnTo>
                <a:lnTo>
                  <a:pt x="1643351" y="2298700"/>
                </a:lnTo>
                <a:lnTo>
                  <a:pt x="1639379" y="2298171"/>
                </a:lnTo>
                <a:lnTo>
                  <a:pt x="1635142" y="2297907"/>
                </a:lnTo>
                <a:lnTo>
                  <a:pt x="1630905" y="2297377"/>
                </a:lnTo>
                <a:lnTo>
                  <a:pt x="1626668" y="2296584"/>
                </a:lnTo>
                <a:lnTo>
                  <a:pt x="1622696" y="2295526"/>
                </a:lnTo>
                <a:lnTo>
                  <a:pt x="1618459" y="2294467"/>
                </a:lnTo>
                <a:lnTo>
                  <a:pt x="1614751" y="2292880"/>
                </a:lnTo>
                <a:lnTo>
                  <a:pt x="1610779" y="2291293"/>
                </a:lnTo>
                <a:lnTo>
                  <a:pt x="1607336" y="2289706"/>
                </a:lnTo>
                <a:lnTo>
                  <a:pt x="1603629" y="2287589"/>
                </a:lnTo>
                <a:lnTo>
                  <a:pt x="1599921" y="2285738"/>
                </a:lnTo>
                <a:lnTo>
                  <a:pt x="1596479" y="2283357"/>
                </a:lnTo>
                <a:lnTo>
                  <a:pt x="1593036" y="2280976"/>
                </a:lnTo>
                <a:lnTo>
                  <a:pt x="1590123" y="2278330"/>
                </a:lnTo>
                <a:lnTo>
                  <a:pt x="1586945" y="2275420"/>
                </a:lnTo>
                <a:lnTo>
                  <a:pt x="1583767" y="2272775"/>
                </a:lnTo>
                <a:lnTo>
                  <a:pt x="1581119" y="2269600"/>
                </a:lnTo>
                <a:lnTo>
                  <a:pt x="1578471" y="2266426"/>
                </a:lnTo>
                <a:lnTo>
                  <a:pt x="1576088" y="2263251"/>
                </a:lnTo>
                <a:lnTo>
                  <a:pt x="1573440" y="2259812"/>
                </a:lnTo>
                <a:lnTo>
                  <a:pt x="1571586" y="2256373"/>
                </a:lnTo>
                <a:lnTo>
                  <a:pt x="1569203" y="2252669"/>
                </a:lnTo>
                <a:lnTo>
                  <a:pt x="1567614" y="2248966"/>
                </a:lnTo>
                <a:lnTo>
                  <a:pt x="1566025" y="2244998"/>
                </a:lnTo>
                <a:lnTo>
                  <a:pt x="1564436" y="2241030"/>
                </a:lnTo>
                <a:lnTo>
                  <a:pt x="1563112" y="2237061"/>
                </a:lnTo>
                <a:lnTo>
                  <a:pt x="1562052" y="2232829"/>
                </a:lnTo>
                <a:lnTo>
                  <a:pt x="1560993" y="2228331"/>
                </a:lnTo>
                <a:lnTo>
                  <a:pt x="1560199" y="2224099"/>
                </a:lnTo>
                <a:lnTo>
                  <a:pt x="1496378" y="1739189"/>
                </a:lnTo>
                <a:lnTo>
                  <a:pt x="1495848" y="1733633"/>
                </a:lnTo>
                <a:lnTo>
                  <a:pt x="1495583" y="1728078"/>
                </a:lnTo>
                <a:lnTo>
                  <a:pt x="1495848" y="1420677"/>
                </a:lnTo>
                <a:lnTo>
                  <a:pt x="1479959" y="1416445"/>
                </a:lnTo>
                <a:lnTo>
                  <a:pt x="1479694" y="1728607"/>
                </a:lnTo>
                <a:lnTo>
                  <a:pt x="1515180" y="2164312"/>
                </a:lnTo>
                <a:lnTo>
                  <a:pt x="1515709" y="2168809"/>
                </a:lnTo>
                <a:lnTo>
                  <a:pt x="1515709" y="2173042"/>
                </a:lnTo>
                <a:lnTo>
                  <a:pt x="1515180" y="2177539"/>
                </a:lnTo>
                <a:lnTo>
                  <a:pt x="1514915" y="2181772"/>
                </a:lnTo>
                <a:lnTo>
                  <a:pt x="1514385" y="2186004"/>
                </a:lnTo>
                <a:lnTo>
                  <a:pt x="1513591" y="2189972"/>
                </a:lnTo>
                <a:lnTo>
                  <a:pt x="1512532" y="2194205"/>
                </a:lnTo>
                <a:lnTo>
                  <a:pt x="1511472" y="2197909"/>
                </a:lnTo>
                <a:lnTo>
                  <a:pt x="1509883" y="2201877"/>
                </a:lnTo>
                <a:lnTo>
                  <a:pt x="1508295" y="2205845"/>
                </a:lnTo>
                <a:lnTo>
                  <a:pt x="1506706" y="2209549"/>
                </a:lnTo>
                <a:lnTo>
                  <a:pt x="1504587" y="2213252"/>
                </a:lnTo>
                <a:lnTo>
                  <a:pt x="1502469" y="2216956"/>
                </a:lnTo>
                <a:lnTo>
                  <a:pt x="1500085" y="2220131"/>
                </a:lnTo>
                <a:lnTo>
                  <a:pt x="1497967" y="2223570"/>
                </a:lnTo>
                <a:lnTo>
                  <a:pt x="1495318" y="2226744"/>
                </a:lnTo>
                <a:lnTo>
                  <a:pt x="1492406" y="2229654"/>
                </a:lnTo>
                <a:lnTo>
                  <a:pt x="1489757" y="2232829"/>
                </a:lnTo>
                <a:lnTo>
                  <a:pt x="1486580" y="2235739"/>
                </a:lnTo>
                <a:lnTo>
                  <a:pt x="1483402" y="2238120"/>
                </a:lnTo>
                <a:lnTo>
                  <a:pt x="1480224" y="2240765"/>
                </a:lnTo>
                <a:lnTo>
                  <a:pt x="1476781" y="2242881"/>
                </a:lnTo>
                <a:lnTo>
                  <a:pt x="1473074" y="2245262"/>
                </a:lnTo>
                <a:lnTo>
                  <a:pt x="1469366" y="2247114"/>
                </a:lnTo>
                <a:lnTo>
                  <a:pt x="1465924" y="2249230"/>
                </a:lnTo>
                <a:lnTo>
                  <a:pt x="1461952" y="2250818"/>
                </a:lnTo>
                <a:lnTo>
                  <a:pt x="1457979" y="2252140"/>
                </a:lnTo>
                <a:lnTo>
                  <a:pt x="1454007" y="2253728"/>
                </a:lnTo>
                <a:lnTo>
                  <a:pt x="1449770" y="2254521"/>
                </a:lnTo>
                <a:lnTo>
                  <a:pt x="1445533" y="2255579"/>
                </a:lnTo>
                <a:lnTo>
                  <a:pt x="1441296" y="2256109"/>
                </a:lnTo>
                <a:lnTo>
                  <a:pt x="1436794" y="2256638"/>
                </a:lnTo>
                <a:lnTo>
                  <a:pt x="1432292" y="2256902"/>
                </a:lnTo>
                <a:lnTo>
                  <a:pt x="1428055" y="2256902"/>
                </a:lnTo>
                <a:lnTo>
                  <a:pt x="1423553" y="2256638"/>
                </a:lnTo>
                <a:lnTo>
                  <a:pt x="1419316" y="2256373"/>
                </a:lnTo>
                <a:lnTo>
                  <a:pt x="1415344" y="2255579"/>
                </a:lnTo>
                <a:lnTo>
                  <a:pt x="1411107" y="2254786"/>
                </a:lnTo>
                <a:lnTo>
                  <a:pt x="1407134" y="2253992"/>
                </a:lnTo>
                <a:lnTo>
                  <a:pt x="1403162" y="2252405"/>
                </a:lnTo>
                <a:lnTo>
                  <a:pt x="1399190" y="2251347"/>
                </a:lnTo>
                <a:lnTo>
                  <a:pt x="1395218" y="2249759"/>
                </a:lnTo>
                <a:lnTo>
                  <a:pt x="1391510" y="2247908"/>
                </a:lnTo>
                <a:lnTo>
                  <a:pt x="1388068" y="2246056"/>
                </a:lnTo>
                <a:lnTo>
                  <a:pt x="1384360" y="2243940"/>
                </a:lnTo>
                <a:lnTo>
                  <a:pt x="1380917" y="2241559"/>
                </a:lnTo>
                <a:lnTo>
                  <a:pt x="1377475" y="2238913"/>
                </a:lnTo>
                <a:lnTo>
                  <a:pt x="1374562" y="2236532"/>
                </a:lnTo>
                <a:lnTo>
                  <a:pt x="1371384" y="2233622"/>
                </a:lnTo>
                <a:lnTo>
                  <a:pt x="1368206" y="2230977"/>
                </a:lnTo>
                <a:lnTo>
                  <a:pt x="1365558" y="2227802"/>
                </a:lnTo>
                <a:lnTo>
                  <a:pt x="1362910" y="2224628"/>
                </a:lnTo>
                <a:lnTo>
                  <a:pt x="1360527" y="2221718"/>
                </a:lnTo>
                <a:lnTo>
                  <a:pt x="1358143" y="2218014"/>
                </a:lnTo>
                <a:lnTo>
                  <a:pt x="1356025" y="2214575"/>
                </a:lnTo>
                <a:lnTo>
                  <a:pt x="1353906" y="2210871"/>
                </a:lnTo>
                <a:lnTo>
                  <a:pt x="1352052" y="2207432"/>
                </a:lnTo>
                <a:lnTo>
                  <a:pt x="1350199" y="2203464"/>
                </a:lnTo>
                <a:lnTo>
                  <a:pt x="1348875" y="2199496"/>
                </a:lnTo>
                <a:lnTo>
                  <a:pt x="1347550" y="2195263"/>
                </a:lnTo>
                <a:lnTo>
                  <a:pt x="1346756" y="2191295"/>
                </a:lnTo>
                <a:lnTo>
                  <a:pt x="1345432" y="2187062"/>
                </a:lnTo>
                <a:lnTo>
                  <a:pt x="1344902" y="2182565"/>
                </a:lnTo>
                <a:lnTo>
                  <a:pt x="1344373" y="2178332"/>
                </a:lnTo>
                <a:lnTo>
                  <a:pt x="1308358" y="1739189"/>
                </a:lnTo>
                <a:lnTo>
                  <a:pt x="1308358" y="1731781"/>
                </a:lnTo>
                <a:lnTo>
                  <a:pt x="1308622" y="1240258"/>
                </a:lnTo>
                <a:lnTo>
                  <a:pt x="1308622" y="1235761"/>
                </a:lnTo>
                <a:lnTo>
                  <a:pt x="1309152" y="1231264"/>
                </a:lnTo>
                <a:lnTo>
                  <a:pt x="1309946" y="1226766"/>
                </a:lnTo>
                <a:lnTo>
                  <a:pt x="1310741" y="1222534"/>
                </a:lnTo>
                <a:lnTo>
                  <a:pt x="1310741" y="1164069"/>
                </a:lnTo>
                <a:lnTo>
                  <a:pt x="1311270" y="1100843"/>
                </a:lnTo>
                <a:lnTo>
                  <a:pt x="1311800" y="1035501"/>
                </a:lnTo>
                <a:lnTo>
                  <a:pt x="1313124" y="969365"/>
                </a:lnTo>
                <a:lnTo>
                  <a:pt x="1313919" y="936561"/>
                </a:lnTo>
                <a:lnTo>
                  <a:pt x="1314978" y="904551"/>
                </a:lnTo>
                <a:lnTo>
                  <a:pt x="1316037" y="873864"/>
                </a:lnTo>
                <a:lnTo>
                  <a:pt x="1317361" y="843706"/>
                </a:lnTo>
                <a:lnTo>
                  <a:pt x="1318685" y="815400"/>
                </a:lnTo>
                <a:lnTo>
                  <a:pt x="1320539" y="788416"/>
                </a:lnTo>
                <a:lnTo>
                  <a:pt x="1322393" y="763814"/>
                </a:lnTo>
                <a:lnTo>
                  <a:pt x="1324776" y="741063"/>
                </a:lnTo>
                <a:lnTo>
                  <a:pt x="1320009" y="758258"/>
                </a:lnTo>
                <a:lnTo>
                  <a:pt x="1315243" y="776512"/>
                </a:lnTo>
                <a:lnTo>
                  <a:pt x="1311006" y="796088"/>
                </a:lnTo>
                <a:lnTo>
                  <a:pt x="1306769" y="816193"/>
                </a:lnTo>
                <a:lnTo>
                  <a:pt x="1303591" y="834182"/>
                </a:lnTo>
                <a:lnTo>
                  <a:pt x="1300943" y="854817"/>
                </a:lnTo>
                <a:lnTo>
                  <a:pt x="1297765" y="879155"/>
                </a:lnTo>
                <a:lnTo>
                  <a:pt x="1294852" y="906403"/>
                </a:lnTo>
                <a:lnTo>
                  <a:pt x="1292468" y="936826"/>
                </a:lnTo>
                <a:lnTo>
                  <a:pt x="1290085" y="971216"/>
                </a:lnTo>
                <a:lnTo>
                  <a:pt x="1287967" y="1009311"/>
                </a:lnTo>
                <a:lnTo>
                  <a:pt x="1286113" y="1051109"/>
                </a:lnTo>
                <a:lnTo>
                  <a:pt x="1272342" y="1076505"/>
                </a:lnTo>
                <a:lnTo>
                  <a:pt x="1270224" y="1079944"/>
                </a:lnTo>
                <a:lnTo>
                  <a:pt x="1268105" y="1083119"/>
                </a:lnTo>
                <a:lnTo>
                  <a:pt x="1265987" y="1086293"/>
                </a:lnTo>
                <a:lnTo>
                  <a:pt x="1263339" y="1089468"/>
                </a:lnTo>
                <a:lnTo>
                  <a:pt x="1260955" y="1092113"/>
                </a:lnTo>
                <a:lnTo>
                  <a:pt x="1258307" y="1095023"/>
                </a:lnTo>
                <a:lnTo>
                  <a:pt x="1255659" y="1097933"/>
                </a:lnTo>
                <a:lnTo>
                  <a:pt x="1252746" y="1100314"/>
                </a:lnTo>
                <a:lnTo>
                  <a:pt x="1249568" y="1102959"/>
                </a:lnTo>
                <a:lnTo>
                  <a:pt x="1246655" y="1105076"/>
                </a:lnTo>
                <a:lnTo>
                  <a:pt x="1243212" y="1107457"/>
                </a:lnTo>
                <a:lnTo>
                  <a:pt x="1240035" y="1109309"/>
                </a:lnTo>
                <a:lnTo>
                  <a:pt x="1236327" y="1111160"/>
                </a:lnTo>
                <a:lnTo>
                  <a:pt x="1233149" y="1112748"/>
                </a:lnTo>
                <a:lnTo>
                  <a:pt x="1229442" y="1114335"/>
                </a:lnTo>
                <a:lnTo>
                  <a:pt x="1225735" y="1115922"/>
                </a:lnTo>
                <a:lnTo>
                  <a:pt x="1055987" y="1188143"/>
                </a:lnTo>
                <a:lnTo>
                  <a:pt x="1060224" y="1182587"/>
                </a:lnTo>
                <a:lnTo>
                  <a:pt x="1064196" y="1176767"/>
                </a:lnTo>
                <a:lnTo>
                  <a:pt x="1067903" y="1170683"/>
                </a:lnTo>
                <a:lnTo>
                  <a:pt x="1070816" y="1163805"/>
                </a:lnTo>
                <a:lnTo>
                  <a:pt x="1073200" y="1158778"/>
                </a:lnTo>
                <a:lnTo>
                  <a:pt x="1074789" y="1153487"/>
                </a:lnTo>
                <a:lnTo>
                  <a:pt x="1076642" y="1148197"/>
                </a:lnTo>
                <a:lnTo>
                  <a:pt x="1077702" y="1142641"/>
                </a:lnTo>
                <a:lnTo>
                  <a:pt x="1078761" y="1137350"/>
                </a:lnTo>
                <a:lnTo>
                  <a:pt x="1079555" y="1132059"/>
                </a:lnTo>
                <a:lnTo>
                  <a:pt x="1079820" y="1126768"/>
                </a:lnTo>
                <a:lnTo>
                  <a:pt x="1080085" y="1121478"/>
                </a:lnTo>
                <a:lnTo>
                  <a:pt x="1080085" y="1116187"/>
                </a:lnTo>
                <a:lnTo>
                  <a:pt x="1079820" y="1111160"/>
                </a:lnTo>
                <a:lnTo>
                  <a:pt x="1079291" y="1105605"/>
                </a:lnTo>
                <a:lnTo>
                  <a:pt x="1078761" y="1100314"/>
                </a:lnTo>
                <a:lnTo>
                  <a:pt x="1077702" y="1095288"/>
                </a:lnTo>
                <a:lnTo>
                  <a:pt x="1076642" y="1090261"/>
                </a:lnTo>
                <a:lnTo>
                  <a:pt x="1074789" y="1085235"/>
                </a:lnTo>
                <a:lnTo>
                  <a:pt x="1073200" y="1080209"/>
                </a:lnTo>
                <a:lnTo>
                  <a:pt x="1071081" y="1075447"/>
                </a:lnTo>
                <a:lnTo>
                  <a:pt x="1069227" y="1070685"/>
                </a:lnTo>
                <a:lnTo>
                  <a:pt x="1066579" y="1065923"/>
                </a:lnTo>
                <a:lnTo>
                  <a:pt x="1064196" y="1061426"/>
                </a:lnTo>
                <a:lnTo>
                  <a:pt x="1061283" y="1056929"/>
                </a:lnTo>
                <a:lnTo>
                  <a:pt x="1058370" y="1052696"/>
                </a:lnTo>
                <a:lnTo>
                  <a:pt x="1055192" y="1048463"/>
                </a:lnTo>
                <a:lnTo>
                  <a:pt x="1051750" y="1044231"/>
                </a:lnTo>
                <a:lnTo>
                  <a:pt x="1048042" y="1040527"/>
                </a:lnTo>
                <a:lnTo>
                  <a:pt x="1044070" y="1036559"/>
                </a:lnTo>
                <a:lnTo>
                  <a:pt x="1040362" y="1033384"/>
                </a:lnTo>
                <a:lnTo>
                  <a:pt x="1036125" y="1029945"/>
                </a:lnTo>
                <a:lnTo>
                  <a:pt x="1031623" y="1026506"/>
                </a:lnTo>
                <a:lnTo>
                  <a:pt x="1027122" y="1023332"/>
                </a:lnTo>
                <a:lnTo>
                  <a:pt x="1022355" y="1020951"/>
                </a:lnTo>
                <a:lnTo>
                  <a:pt x="1017588" y="1018041"/>
                </a:lnTo>
                <a:lnTo>
                  <a:pt x="1166415" y="964074"/>
                </a:lnTo>
                <a:lnTo>
                  <a:pt x="1326895" y="622811"/>
                </a:lnTo>
                <a:lnTo>
                  <a:pt x="1329013" y="619108"/>
                </a:lnTo>
                <a:lnTo>
                  <a:pt x="1331132" y="615669"/>
                </a:lnTo>
                <a:lnTo>
                  <a:pt x="1333780" y="612230"/>
                </a:lnTo>
                <a:lnTo>
                  <a:pt x="1336163" y="609320"/>
                </a:lnTo>
                <a:lnTo>
                  <a:pt x="1338811" y="606145"/>
                </a:lnTo>
                <a:lnTo>
                  <a:pt x="1341460" y="603235"/>
                </a:lnTo>
                <a:lnTo>
                  <a:pt x="1344373" y="600854"/>
                </a:lnTo>
                <a:lnTo>
                  <a:pt x="1347550" y="598209"/>
                </a:lnTo>
                <a:lnTo>
                  <a:pt x="1350463" y="595828"/>
                </a:lnTo>
                <a:lnTo>
                  <a:pt x="1353641" y="593447"/>
                </a:lnTo>
                <a:lnTo>
                  <a:pt x="1357084" y="591595"/>
                </a:lnTo>
                <a:lnTo>
                  <a:pt x="1360527" y="589479"/>
                </a:lnTo>
                <a:lnTo>
                  <a:pt x="1363704" y="587627"/>
                </a:lnTo>
                <a:lnTo>
                  <a:pt x="1367147" y="586040"/>
                </a:lnTo>
                <a:lnTo>
                  <a:pt x="1374562" y="583130"/>
                </a:lnTo>
                <a:lnTo>
                  <a:pt x="1374032" y="588950"/>
                </a:lnTo>
                <a:lnTo>
                  <a:pt x="1377210" y="586304"/>
                </a:lnTo>
                <a:lnTo>
                  <a:pt x="1378534" y="585246"/>
                </a:lnTo>
                <a:lnTo>
                  <a:pt x="1384360" y="604029"/>
                </a:lnTo>
                <a:lnTo>
                  <a:pt x="1381712" y="615669"/>
                </a:lnTo>
                <a:lnTo>
                  <a:pt x="1379329" y="627309"/>
                </a:lnTo>
                <a:lnTo>
                  <a:pt x="1377210" y="638684"/>
                </a:lnTo>
                <a:lnTo>
                  <a:pt x="1375356" y="650324"/>
                </a:lnTo>
                <a:lnTo>
                  <a:pt x="1374032" y="661435"/>
                </a:lnTo>
                <a:lnTo>
                  <a:pt x="1372443" y="672546"/>
                </a:lnTo>
                <a:lnTo>
                  <a:pt x="1371384" y="683128"/>
                </a:lnTo>
                <a:lnTo>
                  <a:pt x="1370325" y="693445"/>
                </a:lnTo>
                <a:lnTo>
                  <a:pt x="1369001" y="713815"/>
                </a:lnTo>
                <a:lnTo>
                  <a:pt x="1368206" y="732862"/>
                </a:lnTo>
                <a:lnTo>
                  <a:pt x="1368206" y="750851"/>
                </a:lnTo>
                <a:lnTo>
                  <a:pt x="1368471" y="767253"/>
                </a:lnTo>
                <a:lnTo>
                  <a:pt x="1369530" y="782596"/>
                </a:lnTo>
                <a:lnTo>
                  <a:pt x="1370325" y="795824"/>
                </a:lnTo>
                <a:lnTo>
                  <a:pt x="1371384" y="807463"/>
                </a:lnTo>
                <a:lnTo>
                  <a:pt x="1372443" y="817252"/>
                </a:lnTo>
                <a:lnTo>
                  <a:pt x="1374562" y="831008"/>
                </a:lnTo>
                <a:lnTo>
                  <a:pt x="1375356" y="835770"/>
                </a:lnTo>
                <a:lnTo>
                  <a:pt x="1392834" y="752967"/>
                </a:lnTo>
                <a:lnTo>
                  <a:pt x="1418257" y="632864"/>
                </a:lnTo>
                <a:lnTo>
                  <a:pt x="1413490" y="620431"/>
                </a:lnTo>
                <a:lnTo>
                  <a:pt x="1409253" y="609055"/>
                </a:lnTo>
                <a:lnTo>
                  <a:pt x="1405281" y="597415"/>
                </a:lnTo>
                <a:lnTo>
                  <a:pt x="1425672" y="561702"/>
                </a:lnTo>
                <a:lnTo>
                  <a:pt x="1432557" y="559850"/>
                </a:lnTo>
                <a:lnTo>
                  <a:pt x="1445798" y="556146"/>
                </a:lnTo>
                <a:lnTo>
                  <a:pt x="1451094" y="560114"/>
                </a:lnTo>
                <a:lnTo>
                  <a:pt x="1456920" y="564612"/>
                </a:lnTo>
                <a:lnTo>
                  <a:pt x="1462216" y="569638"/>
                </a:lnTo>
                <a:lnTo>
                  <a:pt x="1467248" y="574400"/>
                </a:lnTo>
                <a:lnTo>
                  <a:pt x="1474928" y="582601"/>
                </a:lnTo>
                <a:lnTo>
                  <a:pt x="1477841" y="586040"/>
                </a:lnTo>
                <a:lnTo>
                  <a:pt x="1476516" y="589743"/>
                </a:lnTo>
                <a:lnTo>
                  <a:pt x="1472015" y="600061"/>
                </a:lnTo>
                <a:lnTo>
                  <a:pt x="1468837" y="606410"/>
                </a:lnTo>
                <a:lnTo>
                  <a:pt x="1465394" y="613817"/>
                </a:lnTo>
                <a:lnTo>
                  <a:pt x="1461157" y="621224"/>
                </a:lnTo>
                <a:lnTo>
                  <a:pt x="1456390" y="629161"/>
                </a:lnTo>
                <a:lnTo>
                  <a:pt x="1456655" y="631277"/>
                </a:lnTo>
                <a:lnTo>
                  <a:pt x="1456655" y="634451"/>
                </a:lnTo>
                <a:lnTo>
                  <a:pt x="1455861" y="645827"/>
                </a:lnTo>
                <a:lnTo>
                  <a:pt x="1455066" y="661964"/>
                </a:lnTo>
                <a:lnTo>
                  <a:pt x="1454007" y="682334"/>
                </a:lnTo>
                <a:lnTo>
                  <a:pt x="1453477" y="706143"/>
                </a:lnTo>
                <a:lnTo>
                  <a:pt x="1453477" y="719370"/>
                </a:lnTo>
                <a:lnTo>
                  <a:pt x="1453477" y="732862"/>
                </a:lnTo>
                <a:lnTo>
                  <a:pt x="1454007" y="746883"/>
                </a:lnTo>
                <a:lnTo>
                  <a:pt x="1454801" y="761433"/>
                </a:lnTo>
                <a:lnTo>
                  <a:pt x="1455596" y="775983"/>
                </a:lnTo>
                <a:lnTo>
                  <a:pt x="1457450" y="791326"/>
                </a:lnTo>
                <a:lnTo>
                  <a:pt x="1460892" y="771221"/>
                </a:lnTo>
                <a:lnTo>
                  <a:pt x="1464335" y="752438"/>
                </a:lnTo>
                <a:lnTo>
                  <a:pt x="1468042" y="734714"/>
                </a:lnTo>
                <a:lnTo>
                  <a:pt x="1471750" y="717518"/>
                </a:lnTo>
                <a:lnTo>
                  <a:pt x="1475722" y="701381"/>
                </a:lnTo>
                <a:lnTo>
                  <a:pt x="1479429" y="685773"/>
                </a:lnTo>
                <a:lnTo>
                  <a:pt x="1483137" y="671223"/>
                </a:lnTo>
                <a:lnTo>
                  <a:pt x="1486844" y="657202"/>
                </a:lnTo>
                <a:lnTo>
                  <a:pt x="1490817" y="644240"/>
                </a:lnTo>
                <a:lnTo>
                  <a:pt x="1494524" y="631806"/>
                </a:lnTo>
                <a:lnTo>
                  <a:pt x="1498496" y="620166"/>
                </a:lnTo>
                <a:lnTo>
                  <a:pt x="1502204" y="609055"/>
                </a:lnTo>
                <a:lnTo>
                  <a:pt x="1505911" y="598738"/>
                </a:lnTo>
                <a:lnTo>
                  <a:pt x="1509619" y="588950"/>
                </a:lnTo>
                <a:lnTo>
                  <a:pt x="1513326" y="579955"/>
                </a:lnTo>
                <a:lnTo>
                  <a:pt x="1517034" y="571490"/>
                </a:lnTo>
                <a:lnTo>
                  <a:pt x="1520741" y="563553"/>
                </a:lnTo>
                <a:lnTo>
                  <a:pt x="1524184" y="556146"/>
                </a:lnTo>
                <a:lnTo>
                  <a:pt x="1527626" y="549533"/>
                </a:lnTo>
                <a:lnTo>
                  <a:pt x="1531069" y="543184"/>
                </a:lnTo>
                <a:lnTo>
                  <a:pt x="1534511" y="537628"/>
                </a:lnTo>
                <a:lnTo>
                  <a:pt x="1537424" y="532337"/>
                </a:lnTo>
                <a:lnTo>
                  <a:pt x="1543780" y="523078"/>
                </a:lnTo>
                <a:lnTo>
                  <a:pt x="1549341" y="515671"/>
                </a:lnTo>
                <a:lnTo>
                  <a:pt x="1554373" y="509851"/>
                </a:lnTo>
                <a:lnTo>
                  <a:pt x="1558875" y="505089"/>
                </a:lnTo>
                <a:lnTo>
                  <a:pt x="1562847" y="501650"/>
                </a:lnTo>
                <a:close/>
                <a:moveTo>
                  <a:pt x="439341" y="0"/>
                </a:moveTo>
                <a:lnTo>
                  <a:pt x="447273" y="0"/>
                </a:lnTo>
                <a:lnTo>
                  <a:pt x="455469" y="528"/>
                </a:lnTo>
                <a:lnTo>
                  <a:pt x="463137" y="1321"/>
                </a:lnTo>
                <a:lnTo>
                  <a:pt x="471333" y="2642"/>
                </a:lnTo>
                <a:lnTo>
                  <a:pt x="479529" y="4227"/>
                </a:lnTo>
                <a:lnTo>
                  <a:pt x="487461" y="6604"/>
                </a:lnTo>
                <a:lnTo>
                  <a:pt x="495128" y="8981"/>
                </a:lnTo>
                <a:lnTo>
                  <a:pt x="503060" y="12151"/>
                </a:lnTo>
                <a:lnTo>
                  <a:pt x="510992" y="15585"/>
                </a:lnTo>
                <a:lnTo>
                  <a:pt x="518395" y="19548"/>
                </a:lnTo>
                <a:lnTo>
                  <a:pt x="526062" y="23774"/>
                </a:lnTo>
                <a:lnTo>
                  <a:pt x="533465" y="28265"/>
                </a:lnTo>
                <a:lnTo>
                  <a:pt x="540604" y="33284"/>
                </a:lnTo>
                <a:lnTo>
                  <a:pt x="547743" y="38831"/>
                </a:lnTo>
                <a:lnTo>
                  <a:pt x="554617" y="44378"/>
                </a:lnTo>
                <a:lnTo>
                  <a:pt x="561227" y="50718"/>
                </a:lnTo>
                <a:lnTo>
                  <a:pt x="567572" y="57058"/>
                </a:lnTo>
                <a:lnTo>
                  <a:pt x="573653" y="63926"/>
                </a:lnTo>
                <a:lnTo>
                  <a:pt x="579734" y="71058"/>
                </a:lnTo>
                <a:lnTo>
                  <a:pt x="585286" y="78719"/>
                </a:lnTo>
                <a:lnTo>
                  <a:pt x="590574" y="86379"/>
                </a:lnTo>
                <a:lnTo>
                  <a:pt x="595333" y="94832"/>
                </a:lnTo>
                <a:lnTo>
                  <a:pt x="600092" y="103285"/>
                </a:lnTo>
                <a:lnTo>
                  <a:pt x="604323" y="112002"/>
                </a:lnTo>
                <a:lnTo>
                  <a:pt x="608289" y="121248"/>
                </a:lnTo>
                <a:lnTo>
                  <a:pt x="611726" y="130757"/>
                </a:lnTo>
                <a:lnTo>
                  <a:pt x="614634" y="140267"/>
                </a:lnTo>
                <a:lnTo>
                  <a:pt x="617278" y="150305"/>
                </a:lnTo>
                <a:lnTo>
                  <a:pt x="619393" y="160871"/>
                </a:lnTo>
                <a:lnTo>
                  <a:pt x="621244" y="171173"/>
                </a:lnTo>
                <a:lnTo>
                  <a:pt x="622301" y="182004"/>
                </a:lnTo>
                <a:lnTo>
                  <a:pt x="623095" y="193098"/>
                </a:lnTo>
                <a:lnTo>
                  <a:pt x="623623" y="215816"/>
                </a:lnTo>
                <a:lnTo>
                  <a:pt x="623888" y="239061"/>
                </a:lnTo>
                <a:lnTo>
                  <a:pt x="623623" y="250420"/>
                </a:lnTo>
                <a:lnTo>
                  <a:pt x="623359" y="262307"/>
                </a:lnTo>
                <a:lnTo>
                  <a:pt x="622830" y="273930"/>
                </a:lnTo>
                <a:lnTo>
                  <a:pt x="622037" y="285553"/>
                </a:lnTo>
                <a:lnTo>
                  <a:pt x="620980" y="297440"/>
                </a:lnTo>
                <a:lnTo>
                  <a:pt x="619922" y="308799"/>
                </a:lnTo>
                <a:lnTo>
                  <a:pt x="618336" y="320422"/>
                </a:lnTo>
                <a:lnTo>
                  <a:pt x="616485" y="331780"/>
                </a:lnTo>
                <a:lnTo>
                  <a:pt x="614370" y="342875"/>
                </a:lnTo>
                <a:lnTo>
                  <a:pt x="612255" y="353969"/>
                </a:lnTo>
                <a:lnTo>
                  <a:pt x="609611" y="364536"/>
                </a:lnTo>
                <a:lnTo>
                  <a:pt x="606967" y="375102"/>
                </a:lnTo>
                <a:lnTo>
                  <a:pt x="603530" y="385404"/>
                </a:lnTo>
                <a:lnTo>
                  <a:pt x="599828" y="395442"/>
                </a:lnTo>
                <a:lnTo>
                  <a:pt x="595862" y="404951"/>
                </a:lnTo>
                <a:lnTo>
                  <a:pt x="591632" y="414197"/>
                </a:lnTo>
                <a:lnTo>
                  <a:pt x="587137" y="423178"/>
                </a:lnTo>
                <a:lnTo>
                  <a:pt x="581849" y="431631"/>
                </a:lnTo>
                <a:lnTo>
                  <a:pt x="576561" y="439820"/>
                </a:lnTo>
                <a:lnTo>
                  <a:pt x="570745" y="447217"/>
                </a:lnTo>
                <a:lnTo>
                  <a:pt x="564135" y="454349"/>
                </a:lnTo>
                <a:lnTo>
                  <a:pt x="561227" y="457783"/>
                </a:lnTo>
                <a:lnTo>
                  <a:pt x="557525" y="460688"/>
                </a:lnTo>
                <a:lnTo>
                  <a:pt x="554088" y="463858"/>
                </a:lnTo>
                <a:lnTo>
                  <a:pt x="550386" y="467028"/>
                </a:lnTo>
                <a:lnTo>
                  <a:pt x="546685" y="469670"/>
                </a:lnTo>
                <a:lnTo>
                  <a:pt x="542719" y="472311"/>
                </a:lnTo>
                <a:lnTo>
                  <a:pt x="538753" y="474953"/>
                </a:lnTo>
                <a:lnTo>
                  <a:pt x="534523" y="477330"/>
                </a:lnTo>
                <a:lnTo>
                  <a:pt x="530293" y="479179"/>
                </a:lnTo>
                <a:lnTo>
                  <a:pt x="525798" y="481557"/>
                </a:lnTo>
                <a:lnTo>
                  <a:pt x="521303" y="483142"/>
                </a:lnTo>
                <a:lnTo>
                  <a:pt x="516544" y="484991"/>
                </a:lnTo>
                <a:lnTo>
                  <a:pt x="511785" y="486576"/>
                </a:lnTo>
                <a:lnTo>
                  <a:pt x="506762" y="487897"/>
                </a:lnTo>
                <a:lnTo>
                  <a:pt x="503060" y="488953"/>
                </a:lnTo>
                <a:lnTo>
                  <a:pt x="499094" y="489481"/>
                </a:lnTo>
                <a:lnTo>
                  <a:pt x="495128" y="490010"/>
                </a:lnTo>
                <a:lnTo>
                  <a:pt x="491162" y="490274"/>
                </a:lnTo>
                <a:lnTo>
                  <a:pt x="483231" y="490538"/>
                </a:lnTo>
                <a:lnTo>
                  <a:pt x="474770" y="490274"/>
                </a:lnTo>
                <a:lnTo>
                  <a:pt x="465781" y="489217"/>
                </a:lnTo>
                <a:lnTo>
                  <a:pt x="456791" y="487368"/>
                </a:lnTo>
                <a:lnTo>
                  <a:pt x="447802" y="485255"/>
                </a:lnTo>
                <a:lnTo>
                  <a:pt x="438284" y="482085"/>
                </a:lnTo>
                <a:lnTo>
                  <a:pt x="429030" y="478387"/>
                </a:lnTo>
                <a:lnTo>
                  <a:pt x="419512" y="474160"/>
                </a:lnTo>
                <a:lnTo>
                  <a:pt x="409994" y="469405"/>
                </a:lnTo>
                <a:lnTo>
                  <a:pt x="399947" y="463858"/>
                </a:lnTo>
                <a:lnTo>
                  <a:pt x="390429" y="457783"/>
                </a:lnTo>
                <a:lnTo>
                  <a:pt x="380910" y="450915"/>
                </a:lnTo>
                <a:lnTo>
                  <a:pt x="371392" y="443782"/>
                </a:lnTo>
                <a:lnTo>
                  <a:pt x="362138" y="435858"/>
                </a:lnTo>
                <a:lnTo>
                  <a:pt x="352885" y="427141"/>
                </a:lnTo>
                <a:lnTo>
                  <a:pt x="343895" y="417895"/>
                </a:lnTo>
                <a:lnTo>
                  <a:pt x="335170" y="408121"/>
                </a:lnTo>
                <a:lnTo>
                  <a:pt x="326445" y="397555"/>
                </a:lnTo>
                <a:lnTo>
                  <a:pt x="318514" y="386461"/>
                </a:lnTo>
                <a:lnTo>
                  <a:pt x="310582" y="374838"/>
                </a:lnTo>
                <a:lnTo>
                  <a:pt x="302650" y="362422"/>
                </a:lnTo>
                <a:lnTo>
                  <a:pt x="295776" y="349479"/>
                </a:lnTo>
                <a:lnTo>
                  <a:pt x="288902" y="335743"/>
                </a:lnTo>
                <a:lnTo>
                  <a:pt x="285464" y="328610"/>
                </a:lnTo>
                <a:lnTo>
                  <a:pt x="282556" y="321742"/>
                </a:lnTo>
                <a:lnTo>
                  <a:pt x="279383" y="314346"/>
                </a:lnTo>
                <a:lnTo>
                  <a:pt x="276475" y="306950"/>
                </a:lnTo>
                <a:lnTo>
                  <a:pt x="273831" y="299289"/>
                </a:lnTo>
                <a:lnTo>
                  <a:pt x="271187" y="291364"/>
                </a:lnTo>
                <a:lnTo>
                  <a:pt x="268808" y="283704"/>
                </a:lnTo>
                <a:lnTo>
                  <a:pt x="266428" y="275515"/>
                </a:lnTo>
                <a:lnTo>
                  <a:pt x="264313" y="267326"/>
                </a:lnTo>
                <a:lnTo>
                  <a:pt x="262198" y="258873"/>
                </a:lnTo>
                <a:lnTo>
                  <a:pt x="260347" y="250156"/>
                </a:lnTo>
                <a:lnTo>
                  <a:pt x="258496" y="241439"/>
                </a:lnTo>
                <a:lnTo>
                  <a:pt x="256910" y="232722"/>
                </a:lnTo>
                <a:lnTo>
                  <a:pt x="255588" y="223740"/>
                </a:lnTo>
                <a:lnTo>
                  <a:pt x="255588" y="212646"/>
                </a:lnTo>
                <a:lnTo>
                  <a:pt x="255588" y="201815"/>
                </a:lnTo>
                <a:lnTo>
                  <a:pt x="256381" y="190721"/>
                </a:lnTo>
                <a:lnTo>
                  <a:pt x="257439" y="180155"/>
                </a:lnTo>
                <a:lnTo>
                  <a:pt x="259025" y="169588"/>
                </a:lnTo>
                <a:lnTo>
                  <a:pt x="260876" y="159286"/>
                </a:lnTo>
                <a:lnTo>
                  <a:pt x="262991" y="148984"/>
                </a:lnTo>
                <a:lnTo>
                  <a:pt x="265899" y="139210"/>
                </a:lnTo>
                <a:lnTo>
                  <a:pt x="269336" y="129437"/>
                </a:lnTo>
                <a:lnTo>
                  <a:pt x="272774" y="120191"/>
                </a:lnTo>
                <a:lnTo>
                  <a:pt x="276475" y="110946"/>
                </a:lnTo>
                <a:lnTo>
                  <a:pt x="280970" y="101964"/>
                </a:lnTo>
                <a:lnTo>
                  <a:pt x="285729" y="93247"/>
                </a:lnTo>
                <a:lnTo>
                  <a:pt x="291017" y="84794"/>
                </a:lnTo>
                <a:lnTo>
                  <a:pt x="296305" y="76605"/>
                </a:lnTo>
                <a:lnTo>
                  <a:pt x="302121" y="69209"/>
                </a:lnTo>
                <a:lnTo>
                  <a:pt x="308202" y="61548"/>
                </a:lnTo>
                <a:lnTo>
                  <a:pt x="314812" y="54416"/>
                </a:lnTo>
                <a:lnTo>
                  <a:pt x="321686" y="47812"/>
                </a:lnTo>
                <a:lnTo>
                  <a:pt x="328825" y="41737"/>
                </a:lnTo>
                <a:lnTo>
                  <a:pt x="336228" y="35397"/>
                </a:lnTo>
                <a:lnTo>
                  <a:pt x="344160" y="30114"/>
                </a:lnTo>
                <a:lnTo>
                  <a:pt x="352356" y="25095"/>
                </a:lnTo>
                <a:lnTo>
                  <a:pt x="360817" y="20340"/>
                </a:lnTo>
                <a:lnTo>
                  <a:pt x="369806" y="16114"/>
                </a:lnTo>
                <a:lnTo>
                  <a:pt x="378795" y="12151"/>
                </a:lnTo>
                <a:lnTo>
                  <a:pt x="388313" y="8981"/>
                </a:lnTo>
                <a:lnTo>
                  <a:pt x="397832" y="6340"/>
                </a:lnTo>
                <a:lnTo>
                  <a:pt x="407614" y="3962"/>
                </a:lnTo>
                <a:lnTo>
                  <a:pt x="417925" y="2113"/>
                </a:lnTo>
                <a:lnTo>
                  <a:pt x="428501" y="1057"/>
                </a:lnTo>
                <a:lnTo>
                  <a:pt x="439341" y="0"/>
                </a:lnTo>
                <a:close/>
                <a:moveTo>
                  <a:pt x="1475063" y="0"/>
                </a:moveTo>
                <a:lnTo>
                  <a:pt x="1482989" y="0"/>
                </a:lnTo>
                <a:lnTo>
                  <a:pt x="1493822" y="1057"/>
                </a:lnTo>
                <a:lnTo>
                  <a:pt x="1504390" y="2113"/>
                </a:lnTo>
                <a:lnTo>
                  <a:pt x="1514430" y="3962"/>
                </a:lnTo>
                <a:lnTo>
                  <a:pt x="1524734" y="6340"/>
                </a:lnTo>
                <a:lnTo>
                  <a:pt x="1534245" y="8981"/>
                </a:lnTo>
                <a:lnTo>
                  <a:pt x="1543756" y="12151"/>
                </a:lnTo>
                <a:lnTo>
                  <a:pt x="1552739" y="16114"/>
                </a:lnTo>
                <a:lnTo>
                  <a:pt x="1561458" y="20340"/>
                </a:lnTo>
                <a:lnTo>
                  <a:pt x="1569648" y="25095"/>
                </a:lnTo>
                <a:lnTo>
                  <a:pt x="1578103" y="30114"/>
                </a:lnTo>
                <a:lnTo>
                  <a:pt x="1586029" y="35397"/>
                </a:lnTo>
                <a:lnTo>
                  <a:pt x="1593427" y="41737"/>
                </a:lnTo>
                <a:lnTo>
                  <a:pt x="1600560" y="47812"/>
                </a:lnTo>
                <a:lnTo>
                  <a:pt x="1607429" y="54416"/>
                </a:lnTo>
                <a:lnTo>
                  <a:pt x="1614034" y="61548"/>
                </a:lnTo>
                <a:lnTo>
                  <a:pt x="1620111" y="69209"/>
                </a:lnTo>
                <a:lnTo>
                  <a:pt x="1625924" y="76605"/>
                </a:lnTo>
                <a:lnTo>
                  <a:pt x="1631472" y="84794"/>
                </a:lnTo>
                <a:lnTo>
                  <a:pt x="1636492" y="93247"/>
                </a:lnTo>
                <a:lnTo>
                  <a:pt x="1641247" y="101964"/>
                </a:lnTo>
                <a:lnTo>
                  <a:pt x="1645475" y="110946"/>
                </a:lnTo>
                <a:lnTo>
                  <a:pt x="1649438" y="120191"/>
                </a:lnTo>
                <a:lnTo>
                  <a:pt x="1653137" y="129437"/>
                </a:lnTo>
                <a:lnTo>
                  <a:pt x="1656043" y="139210"/>
                </a:lnTo>
                <a:lnTo>
                  <a:pt x="1658949" y="148984"/>
                </a:lnTo>
                <a:lnTo>
                  <a:pt x="1661063" y="159286"/>
                </a:lnTo>
                <a:lnTo>
                  <a:pt x="1663176" y="169588"/>
                </a:lnTo>
                <a:lnTo>
                  <a:pt x="1664762" y="180155"/>
                </a:lnTo>
                <a:lnTo>
                  <a:pt x="1666083" y="190721"/>
                </a:lnTo>
                <a:lnTo>
                  <a:pt x="1666611" y="201815"/>
                </a:lnTo>
                <a:lnTo>
                  <a:pt x="1666875" y="212646"/>
                </a:lnTo>
                <a:lnTo>
                  <a:pt x="1666611" y="223740"/>
                </a:lnTo>
                <a:lnTo>
                  <a:pt x="1665026" y="232722"/>
                </a:lnTo>
                <a:lnTo>
                  <a:pt x="1663705" y="241439"/>
                </a:lnTo>
                <a:lnTo>
                  <a:pt x="1661855" y="250156"/>
                </a:lnTo>
                <a:lnTo>
                  <a:pt x="1660006" y="258873"/>
                </a:lnTo>
                <a:lnTo>
                  <a:pt x="1658156" y="267326"/>
                </a:lnTo>
                <a:lnTo>
                  <a:pt x="1655779" y="275515"/>
                </a:lnTo>
                <a:lnTo>
                  <a:pt x="1653401" y="283704"/>
                </a:lnTo>
                <a:lnTo>
                  <a:pt x="1651023" y="291364"/>
                </a:lnTo>
                <a:lnTo>
                  <a:pt x="1648381" y="299289"/>
                </a:lnTo>
                <a:lnTo>
                  <a:pt x="1645739" y="306949"/>
                </a:lnTo>
                <a:lnTo>
                  <a:pt x="1642568" y="314346"/>
                </a:lnTo>
                <a:lnTo>
                  <a:pt x="1639926" y="321742"/>
                </a:lnTo>
                <a:lnTo>
                  <a:pt x="1636756" y="328610"/>
                </a:lnTo>
                <a:lnTo>
                  <a:pt x="1633321" y="335743"/>
                </a:lnTo>
                <a:lnTo>
                  <a:pt x="1626716" y="349479"/>
                </a:lnTo>
                <a:lnTo>
                  <a:pt x="1619318" y="362422"/>
                </a:lnTo>
                <a:lnTo>
                  <a:pt x="1611921" y="374838"/>
                </a:lnTo>
                <a:lnTo>
                  <a:pt x="1603995" y="386460"/>
                </a:lnTo>
                <a:lnTo>
                  <a:pt x="1595540" y="397555"/>
                </a:lnTo>
                <a:lnTo>
                  <a:pt x="1587086" y="408121"/>
                </a:lnTo>
                <a:lnTo>
                  <a:pt x="1578103" y="417895"/>
                </a:lnTo>
                <a:lnTo>
                  <a:pt x="1569120" y="427140"/>
                </a:lnTo>
                <a:lnTo>
                  <a:pt x="1559873" y="435858"/>
                </a:lnTo>
                <a:lnTo>
                  <a:pt x="1550625" y="443782"/>
                </a:lnTo>
                <a:lnTo>
                  <a:pt x="1541114" y="450915"/>
                </a:lnTo>
                <a:lnTo>
                  <a:pt x="1531603" y="457783"/>
                </a:lnTo>
                <a:lnTo>
                  <a:pt x="1522091" y="463858"/>
                </a:lnTo>
                <a:lnTo>
                  <a:pt x="1512580" y="469405"/>
                </a:lnTo>
                <a:lnTo>
                  <a:pt x="1503069" y="474160"/>
                </a:lnTo>
                <a:lnTo>
                  <a:pt x="1493557" y="478387"/>
                </a:lnTo>
                <a:lnTo>
                  <a:pt x="1484046" y="482085"/>
                </a:lnTo>
                <a:lnTo>
                  <a:pt x="1474799" y="485255"/>
                </a:lnTo>
                <a:lnTo>
                  <a:pt x="1465552" y="487368"/>
                </a:lnTo>
                <a:lnTo>
                  <a:pt x="1456569" y="489217"/>
                </a:lnTo>
                <a:lnTo>
                  <a:pt x="1447850" y="490274"/>
                </a:lnTo>
                <a:lnTo>
                  <a:pt x="1439396" y="490538"/>
                </a:lnTo>
                <a:lnTo>
                  <a:pt x="1430941" y="490274"/>
                </a:lnTo>
                <a:lnTo>
                  <a:pt x="1426978" y="490010"/>
                </a:lnTo>
                <a:lnTo>
                  <a:pt x="1423015" y="489481"/>
                </a:lnTo>
                <a:lnTo>
                  <a:pt x="1419316" y="488953"/>
                </a:lnTo>
                <a:lnTo>
                  <a:pt x="1415617" y="487896"/>
                </a:lnTo>
                <a:lnTo>
                  <a:pt x="1410862" y="486576"/>
                </a:lnTo>
                <a:lnTo>
                  <a:pt x="1406106" y="484991"/>
                </a:lnTo>
                <a:lnTo>
                  <a:pt x="1401086" y="483142"/>
                </a:lnTo>
                <a:lnTo>
                  <a:pt x="1396859" y="481557"/>
                </a:lnTo>
                <a:lnTo>
                  <a:pt x="1392367" y="479179"/>
                </a:lnTo>
                <a:lnTo>
                  <a:pt x="1388140" y="477330"/>
                </a:lnTo>
                <a:lnTo>
                  <a:pt x="1383913" y="474953"/>
                </a:lnTo>
                <a:lnTo>
                  <a:pt x="1379950" y="472311"/>
                </a:lnTo>
                <a:lnTo>
                  <a:pt x="1375987" y="469670"/>
                </a:lnTo>
                <a:lnTo>
                  <a:pt x="1372024" y="467028"/>
                </a:lnTo>
                <a:lnTo>
                  <a:pt x="1368325" y="463858"/>
                </a:lnTo>
                <a:lnTo>
                  <a:pt x="1364890" y="460688"/>
                </a:lnTo>
                <a:lnTo>
                  <a:pt x="1361456" y="457783"/>
                </a:lnTo>
                <a:lnTo>
                  <a:pt x="1358021" y="454349"/>
                </a:lnTo>
                <a:lnTo>
                  <a:pt x="1351944" y="447216"/>
                </a:lnTo>
                <a:lnTo>
                  <a:pt x="1345868" y="439820"/>
                </a:lnTo>
                <a:lnTo>
                  <a:pt x="1340319" y="431631"/>
                </a:lnTo>
                <a:lnTo>
                  <a:pt x="1335299" y="423178"/>
                </a:lnTo>
                <a:lnTo>
                  <a:pt x="1330544" y="414197"/>
                </a:lnTo>
                <a:lnTo>
                  <a:pt x="1326317" y="404951"/>
                </a:lnTo>
                <a:lnTo>
                  <a:pt x="1322353" y="395442"/>
                </a:lnTo>
                <a:lnTo>
                  <a:pt x="1318655" y="385404"/>
                </a:lnTo>
                <a:lnTo>
                  <a:pt x="1315748" y="375102"/>
                </a:lnTo>
                <a:lnTo>
                  <a:pt x="1312842" y="364536"/>
                </a:lnTo>
                <a:lnTo>
                  <a:pt x="1310200" y="353969"/>
                </a:lnTo>
                <a:lnTo>
                  <a:pt x="1307822" y="342875"/>
                </a:lnTo>
                <a:lnTo>
                  <a:pt x="1305973" y="331780"/>
                </a:lnTo>
                <a:lnTo>
                  <a:pt x="1304123" y="320421"/>
                </a:lnTo>
                <a:lnTo>
                  <a:pt x="1302802" y="308799"/>
                </a:lnTo>
                <a:lnTo>
                  <a:pt x="1301481" y="297440"/>
                </a:lnTo>
                <a:lnTo>
                  <a:pt x="1300425" y="285553"/>
                </a:lnTo>
                <a:lnTo>
                  <a:pt x="1299632" y="273930"/>
                </a:lnTo>
                <a:lnTo>
                  <a:pt x="1299104" y="262307"/>
                </a:lnTo>
                <a:lnTo>
                  <a:pt x="1298839" y="250420"/>
                </a:lnTo>
                <a:lnTo>
                  <a:pt x="1298575" y="239061"/>
                </a:lnTo>
                <a:lnTo>
                  <a:pt x="1298575" y="215816"/>
                </a:lnTo>
                <a:lnTo>
                  <a:pt x="1299368" y="193098"/>
                </a:lnTo>
                <a:lnTo>
                  <a:pt x="1299896" y="182004"/>
                </a:lnTo>
                <a:lnTo>
                  <a:pt x="1301217" y="171173"/>
                </a:lnTo>
                <a:lnTo>
                  <a:pt x="1302802" y="160871"/>
                </a:lnTo>
                <a:lnTo>
                  <a:pt x="1304916" y="150305"/>
                </a:lnTo>
                <a:lnTo>
                  <a:pt x="1307822" y="140267"/>
                </a:lnTo>
                <a:lnTo>
                  <a:pt x="1310728" y="130757"/>
                </a:lnTo>
                <a:lnTo>
                  <a:pt x="1314163" y="121248"/>
                </a:lnTo>
                <a:lnTo>
                  <a:pt x="1318126" y="112002"/>
                </a:lnTo>
                <a:lnTo>
                  <a:pt x="1322353" y="103285"/>
                </a:lnTo>
                <a:lnTo>
                  <a:pt x="1326845" y="94832"/>
                </a:lnTo>
                <a:lnTo>
                  <a:pt x="1331865" y="86379"/>
                </a:lnTo>
                <a:lnTo>
                  <a:pt x="1337149" y="78719"/>
                </a:lnTo>
                <a:lnTo>
                  <a:pt x="1342961" y="71058"/>
                </a:lnTo>
                <a:lnTo>
                  <a:pt x="1348774" y="63926"/>
                </a:lnTo>
                <a:lnTo>
                  <a:pt x="1354586" y="57058"/>
                </a:lnTo>
                <a:lnTo>
                  <a:pt x="1361191" y="50718"/>
                </a:lnTo>
                <a:lnTo>
                  <a:pt x="1367797" y="44378"/>
                </a:lnTo>
                <a:lnTo>
                  <a:pt x="1374666" y="38831"/>
                </a:lnTo>
                <a:lnTo>
                  <a:pt x="1381535" y="33284"/>
                </a:lnTo>
                <a:lnTo>
                  <a:pt x="1388933" y="28265"/>
                </a:lnTo>
                <a:lnTo>
                  <a:pt x="1396331" y="23774"/>
                </a:lnTo>
                <a:lnTo>
                  <a:pt x="1403728" y="19548"/>
                </a:lnTo>
                <a:lnTo>
                  <a:pt x="1411654" y="15585"/>
                </a:lnTo>
                <a:lnTo>
                  <a:pt x="1419052" y="12151"/>
                </a:lnTo>
                <a:lnTo>
                  <a:pt x="1426978" y="8981"/>
                </a:lnTo>
                <a:lnTo>
                  <a:pt x="1435168" y="6604"/>
                </a:lnTo>
                <a:lnTo>
                  <a:pt x="1443095" y="4227"/>
                </a:lnTo>
                <a:lnTo>
                  <a:pt x="1451021" y="2642"/>
                </a:lnTo>
                <a:lnTo>
                  <a:pt x="1458947" y="1321"/>
                </a:lnTo>
                <a:lnTo>
                  <a:pt x="1467137" y="528"/>
                </a:lnTo>
                <a:lnTo>
                  <a:pt x="147506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8" name="TextBox 4"/>
          <p:cNvSpPr txBox="1"/>
          <p:nvPr/>
        </p:nvSpPr>
        <p:spPr>
          <a:xfrm>
            <a:off x="9049934" y="416830"/>
            <a:ext cx="248657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1219200"/>
            <a:r>
              <a:rPr lang="en-US" altLang="zh-CN" sz="3200" b="1" kern="0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3200" b="1" kern="0" dirty="0">
              <a:solidFill>
                <a:schemeClr val="bg1"/>
              </a:solidFill>
              <a:cs typeface="+mn-ea"/>
              <a:sym typeface="+mn-lt"/>
            </a:endParaRPr>
          </a:p>
          <a:p>
            <a:pPr algn="r" defTabSz="1219200"/>
            <a:r>
              <a:rPr lang="zh-CN" altLang="en-US" sz="3600" b="1" kern="0" dirty="0">
                <a:solidFill>
                  <a:schemeClr val="bg1"/>
                </a:solidFill>
                <a:cs typeface="+mn-ea"/>
                <a:sym typeface="+mn-lt"/>
              </a:rPr>
              <a:t>目录</a:t>
            </a:r>
            <a:endParaRPr lang="en-US" altLang="zh-CN" sz="3600" b="1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11597472" y="0"/>
            <a:ext cx="0" cy="1426464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075723" y="2135573"/>
            <a:ext cx="288834" cy="288832"/>
          </a:xfrm>
          <a:prstGeom prst="ellipse">
            <a:avLst/>
          </a:prstGeom>
          <a:solidFill>
            <a:srgbClr val="0187D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9200"/>
            <a:endParaRPr lang="zh-CN" altLang="en-US" sz="2400" kern="0">
              <a:noFill/>
            </a:endParaRPr>
          </a:p>
        </p:txBody>
      </p:sp>
      <p:sp>
        <p:nvSpPr>
          <p:cNvPr id="31" name="TextBox 4"/>
          <p:cNvSpPr txBox="1"/>
          <p:nvPr/>
        </p:nvSpPr>
        <p:spPr>
          <a:xfrm>
            <a:off x="7040994" y="2145328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7075723" y="3128270"/>
            <a:ext cx="288834" cy="288832"/>
          </a:xfrm>
          <a:prstGeom prst="ellipse">
            <a:avLst/>
          </a:prstGeom>
          <a:solidFill>
            <a:srgbClr val="0187D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9200"/>
            <a:endParaRPr lang="zh-CN" altLang="en-US" sz="2400" kern="0">
              <a:noFill/>
            </a:endParaRPr>
          </a:p>
        </p:txBody>
      </p:sp>
      <p:sp>
        <p:nvSpPr>
          <p:cNvPr id="36" name="TextBox 4"/>
          <p:cNvSpPr txBox="1"/>
          <p:nvPr/>
        </p:nvSpPr>
        <p:spPr>
          <a:xfrm>
            <a:off x="7040994" y="313802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7075723" y="4136633"/>
            <a:ext cx="288834" cy="288832"/>
          </a:xfrm>
          <a:prstGeom prst="ellipse">
            <a:avLst/>
          </a:prstGeom>
          <a:solidFill>
            <a:srgbClr val="0187D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9200"/>
            <a:endParaRPr lang="zh-CN" altLang="en-US" sz="2400" kern="0">
              <a:noFill/>
            </a:endParaRPr>
          </a:p>
        </p:txBody>
      </p:sp>
      <p:sp>
        <p:nvSpPr>
          <p:cNvPr id="39" name="TextBox 4"/>
          <p:cNvSpPr txBox="1"/>
          <p:nvPr/>
        </p:nvSpPr>
        <p:spPr>
          <a:xfrm>
            <a:off x="7040994" y="4146388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7075723" y="5128082"/>
            <a:ext cx="288834" cy="288832"/>
          </a:xfrm>
          <a:prstGeom prst="ellipse">
            <a:avLst/>
          </a:prstGeom>
          <a:solidFill>
            <a:srgbClr val="0187D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9200"/>
            <a:endParaRPr lang="zh-CN" altLang="en-US" sz="2400" kern="0">
              <a:noFill/>
            </a:endParaRPr>
          </a:p>
        </p:txBody>
      </p:sp>
      <p:sp>
        <p:nvSpPr>
          <p:cNvPr id="44" name="TextBox 4"/>
          <p:cNvSpPr txBox="1"/>
          <p:nvPr/>
        </p:nvSpPr>
        <p:spPr>
          <a:xfrm>
            <a:off x="7040994" y="5137837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200"/>
            <a:r>
              <a:rPr lang="en-US" altLang="zh-CN" sz="1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12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4"/>
          <p:cNvSpPr txBox="1"/>
          <p:nvPr/>
        </p:nvSpPr>
        <p:spPr>
          <a:xfrm>
            <a:off x="4737853" y="4304633"/>
            <a:ext cx="2722880" cy="11684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200"/>
            <a:r>
              <a:rPr lang="zh-CN" altLang="en-US" sz="5000" b="1" kern="0" dirty="0" smtClean="0">
                <a:solidFill>
                  <a:schemeClr val="bg1"/>
                </a:solidFill>
                <a:latin typeface="+mn-ea"/>
              </a:rPr>
              <a:t>游戏介绍</a:t>
            </a:r>
            <a:endParaRPr lang="en-US" altLang="zh-CN" sz="5000" b="1" kern="0" dirty="0" smtClean="0">
              <a:solidFill>
                <a:schemeClr val="bg1"/>
              </a:solidFill>
              <a:latin typeface="+mn-ea"/>
            </a:endParaRPr>
          </a:p>
          <a:p>
            <a:pPr algn="ctr" defTabSz="1219200"/>
            <a:r>
              <a:rPr lang="en-US" altLang="zh-CN" sz="2000" b="1" kern="0" dirty="0" smtClean="0">
                <a:solidFill>
                  <a:schemeClr val="bg1"/>
                </a:solidFill>
                <a:latin typeface="+mn-ea"/>
              </a:rPr>
              <a:t>ABOUT </a:t>
            </a:r>
            <a:r>
              <a:rPr lang="en-US" altLang="zh-CN" sz="2000" b="1" kern="0" dirty="0">
                <a:solidFill>
                  <a:schemeClr val="bg1"/>
                </a:solidFill>
                <a:latin typeface="+mn-ea"/>
              </a:rPr>
              <a:t>GAME</a:t>
            </a:r>
            <a:endParaRPr lang="zh-CN" altLang="en-US" sz="2000" b="1" kern="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3" name="TextBox 4"/>
          <p:cNvSpPr txBox="1"/>
          <p:nvPr/>
        </p:nvSpPr>
        <p:spPr>
          <a:xfrm>
            <a:off x="4204978" y="3558980"/>
            <a:ext cx="3788628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rtlCol="0">
            <a:spAutoFit/>
          </a:bodyPr>
          <a:lstStyle/>
          <a:p>
            <a:pPr algn="ctr" defTabSz="1219200"/>
            <a:r>
              <a:rPr lang="en-US" altLang="zh-CN" sz="4800" kern="0" dirty="0" smtClean="0">
                <a:solidFill>
                  <a:schemeClr val="bg1"/>
                </a:solidFill>
                <a:cs typeface="+mn-ea"/>
                <a:sym typeface="+mn-lt"/>
              </a:rPr>
              <a:t>PART 01</a:t>
            </a:r>
            <a:endParaRPr lang="zh-CN" altLang="en-US" sz="48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弦形 1"/>
          <p:cNvSpPr/>
          <p:nvPr/>
        </p:nvSpPr>
        <p:spPr>
          <a:xfrm rot="6737043">
            <a:off x="5469777" y="5886177"/>
            <a:ext cx="1399882" cy="1399882"/>
          </a:xfrm>
          <a:prstGeom prst="chord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 5"/>
          <p:cNvSpPr/>
          <p:nvPr/>
        </p:nvSpPr>
        <p:spPr bwMode="auto">
          <a:xfrm>
            <a:off x="5842616" y="6068060"/>
            <a:ext cx="654205" cy="651798"/>
          </a:xfrm>
          <a:custGeom>
            <a:avLst/>
            <a:gdLst>
              <a:gd name="T0" fmla="*/ 372733 w 294"/>
              <a:gd name="T1" fmla="*/ 157017 h 294"/>
              <a:gd name="T2" fmla="*/ 372733 w 294"/>
              <a:gd name="T3" fmla="*/ 19077 h 294"/>
              <a:gd name="T4" fmla="*/ 294958 w 294"/>
              <a:gd name="T5" fmla="*/ 19077 h 294"/>
              <a:gd name="T6" fmla="*/ 294958 w 294"/>
              <a:gd name="T7" fmla="*/ 77775 h 294"/>
              <a:gd name="T8" fmla="*/ 215716 w 294"/>
              <a:gd name="T9" fmla="*/ 0 h 294"/>
              <a:gd name="T10" fmla="*/ 0 w 294"/>
              <a:gd name="T11" fmla="*/ 215716 h 294"/>
              <a:gd name="T12" fmla="*/ 39621 w 294"/>
              <a:gd name="T13" fmla="*/ 215716 h 294"/>
              <a:gd name="T14" fmla="*/ 39621 w 294"/>
              <a:gd name="T15" fmla="*/ 431431 h 294"/>
              <a:gd name="T16" fmla="*/ 157017 w 294"/>
              <a:gd name="T17" fmla="*/ 431431 h 294"/>
              <a:gd name="T18" fmla="*/ 157017 w 294"/>
              <a:gd name="T19" fmla="*/ 255337 h 294"/>
              <a:gd name="T20" fmla="*/ 274414 w 294"/>
              <a:gd name="T21" fmla="*/ 255337 h 294"/>
              <a:gd name="T22" fmla="*/ 274414 w 294"/>
              <a:gd name="T23" fmla="*/ 431431 h 294"/>
              <a:gd name="T24" fmla="*/ 393277 w 294"/>
              <a:gd name="T25" fmla="*/ 431431 h 294"/>
              <a:gd name="T26" fmla="*/ 393277 w 294"/>
              <a:gd name="T27" fmla="*/ 215716 h 294"/>
              <a:gd name="T28" fmla="*/ 431431 w 294"/>
              <a:gd name="T29" fmla="*/ 215716 h 294"/>
              <a:gd name="T30" fmla="*/ 372733 w 294"/>
              <a:gd name="T31" fmla="*/ 157017 h 294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294" h="294">
                <a:moveTo>
                  <a:pt x="254" y="107"/>
                </a:moveTo>
                <a:lnTo>
                  <a:pt x="254" y="13"/>
                </a:lnTo>
                <a:lnTo>
                  <a:pt x="201" y="13"/>
                </a:lnTo>
                <a:lnTo>
                  <a:pt x="201" y="53"/>
                </a:lnTo>
                <a:lnTo>
                  <a:pt x="147" y="0"/>
                </a:lnTo>
                <a:lnTo>
                  <a:pt x="0" y="147"/>
                </a:lnTo>
                <a:lnTo>
                  <a:pt x="27" y="147"/>
                </a:lnTo>
                <a:lnTo>
                  <a:pt x="27" y="294"/>
                </a:lnTo>
                <a:lnTo>
                  <a:pt x="107" y="294"/>
                </a:lnTo>
                <a:lnTo>
                  <a:pt x="107" y="174"/>
                </a:lnTo>
                <a:lnTo>
                  <a:pt x="187" y="174"/>
                </a:lnTo>
                <a:lnTo>
                  <a:pt x="187" y="294"/>
                </a:lnTo>
                <a:lnTo>
                  <a:pt x="268" y="294"/>
                </a:lnTo>
                <a:lnTo>
                  <a:pt x="268" y="147"/>
                </a:lnTo>
                <a:lnTo>
                  <a:pt x="294" y="147"/>
                </a:lnTo>
                <a:lnTo>
                  <a:pt x="254" y="1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+mn-lt"/>
              <a:ea typeface="+mn-ea"/>
            </a:endParaRPr>
          </a:p>
        </p:txBody>
      </p:sp>
    </p:spTree>
  </p:cSld>
  <p:clrMapOvr>
    <a:masterClrMapping/>
  </p:clrMapOvr>
  <p:transition spd="slow" advClick="0" advTm="0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Box 10"/>
          <p:cNvSpPr txBox="1"/>
          <p:nvPr/>
        </p:nvSpPr>
        <p:spPr>
          <a:xfrm>
            <a:off x="972319" y="2447912"/>
            <a:ext cx="6157912" cy="1783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ts val="2200"/>
              </a:lnSpc>
            </a:pP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        在元宇宙的世界里，每个生命都需要能量晶体来维持，为了生存，这里没有和平，没有盟友，只有敌人。玩家将饰演冒险者和其它一起征战元宇宙。您将在游戏中扮演一位冷血残酷的星际杀手，能做得就是抢夺其它冒险者的能量晶体，称霸元宇宙。</a:t>
            </a: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en-US" altLang="zh-CN" sz="1300" kern="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大家一起来征战元宇宙吧。</a:t>
            </a:r>
            <a:endParaRPr lang="zh-CN" altLang="en-US" sz="13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1089630" y="585348"/>
            <a:ext cx="2860488" cy="47815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1219200"/>
            <a:r>
              <a:rPr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游戏介绍</a:t>
            </a:r>
            <a:endParaRPr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089630" y="394167"/>
            <a:ext cx="2384238" cy="25717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GAME PROFILE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72047" y="1787867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kern="0" dirty="0">
                <a:solidFill>
                  <a:srgbClr val="00B0F0"/>
                </a:solidFill>
                <a:cs typeface="+mn-ea"/>
                <a:sym typeface="+mn-lt"/>
              </a:rPr>
              <a:t>元宇宙大乱斗</a:t>
            </a:r>
            <a:endParaRPr lang="zh-CN" altLang="en-US" sz="2800" kern="0" dirty="0">
              <a:solidFill>
                <a:srgbClr val="00B0F0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362825" y="1592580"/>
            <a:ext cx="4344670" cy="31756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0365" y="394335"/>
            <a:ext cx="2437130" cy="11258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Box 10"/>
          <p:cNvSpPr txBox="1"/>
          <p:nvPr/>
        </p:nvSpPr>
        <p:spPr>
          <a:xfrm>
            <a:off x="972319" y="2447912"/>
            <a:ext cx="6157912" cy="375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ts val="2200"/>
              </a:lnSpc>
            </a:pP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pvp模式</a:t>
            </a: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能量系统：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进入元宇宙，每个冒险者会受到恒星能量的庇护，会根据玩家不同的增加不同的能量晶体。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1、战斗状态：玩家单位时间增加能量的最多。获得能量晶体 = (攻击力/80000)*分钟。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2、防御状态：玩家单位时间获取的能量的一般。获得能量晶体 = (防御力/160000)*分钟。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3、保护状态：玩家被其它玩家攻击后会变成保护状态。获得能量晶体 = (防御力/250000)*分钟。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1089630" y="585348"/>
            <a:ext cx="2860488" cy="47815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1219200"/>
            <a:r>
              <a:rPr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玩法介绍</a:t>
            </a:r>
            <a:endParaRPr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089630" y="394167"/>
            <a:ext cx="2384238" cy="25717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PALY PROFILE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72047" y="1787867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kern="0" dirty="0">
                <a:solidFill>
                  <a:srgbClr val="00B0F0"/>
                </a:solidFill>
                <a:cs typeface="+mn-ea"/>
                <a:sym typeface="+mn-lt"/>
              </a:rPr>
              <a:t>元宇宙大乱斗</a:t>
            </a:r>
            <a:endParaRPr lang="zh-CN" altLang="en-US" sz="2800" kern="0" dirty="0">
              <a:solidFill>
                <a:srgbClr val="00B0F0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266940" y="1459865"/>
            <a:ext cx="4344670" cy="31756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7820" y="358775"/>
            <a:ext cx="2383790" cy="1101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Box 10"/>
          <p:cNvSpPr txBox="1"/>
          <p:nvPr/>
        </p:nvSpPr>
        <p:spPr>
          <a:xfrm>
            <a:off x="972319" y="2447912"/>
            <a:ext cx="6157912" cy="4041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ts val="2200"/>
              </a:lnSpc>
            </a:pP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充值系统：</a:t>
            </a: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充值对应的能量晶体，就能能获取对应的攻击力防御力。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战斗系统（PVP）：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元宇宙里面的冒险者可以生存状态，战斗状态和和平状态.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1、战斗状态：可以攻击人，也容易被别人攻击。 当你攻击力大于对方且对方没有在保护状态时，你可以攻击对方，并抢走对方的能量晶体（攻击者获得80%的晶体，20%进入恒星能量系统）。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2、防御状态：防御力*2，无法攻击任何人。但是别人攻击的时候，攻击力需大于你两倍的防御力。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3、保护状态：无法攻击任何人，任何人也无法攻击你。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1089630" y="585348"/>
            <a:ext cx="2860488" cy="47815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1219200"/>
            <a:r>
              <a:rPr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玩法介绍</a:t>
            </a:r>
            <a:endParaRPr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089630" y="394167"/>
            <a:ext cx="2384238" cy="25717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PALY PROFILE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72047" y="1787867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kern="0" dirty="0">
                <a:solidFill>
                  <a:srgbClr val="00B0F0"/>
                </a:solidFill>
                <a:cs typeface="+mn-ea"/>
                <a:sym typeface="+mn-lt"/>
              </a:rPr>
              <a:t>元宇宙大乱斗</a:t>
            </a:r>
            <a:endParaRPr lang="zh-CN" altLang="en-US" sz="2800" kern="0" dirty="0">
              <a:solidFill>
                <a:srgbClr val="00B0F0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266940" y="1459865"/>
            <a:ext cx="4344670" cy="31756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7820" y="358775"/>
            <a:ext cx="2383790" cy="1101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Box 10"/>
          <p:cNvSpPr txBox="1"/>
          <p:nvPr/>
        </p:nvSpPr>
        <p:spPr>
          <a:xfrm>
            <a:off x="972319" y="2447912"/>
            <a:ext cx="6157912" cy="2348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ts val="2200"/>
              </a:lnSpc>
            </a:pP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回收系统：</a:t>
            </a: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用户的攻击力、防御力均可以兑换成能量水晶进行回收。用户获得90%，有10%进入恒星能量系统。</a:t>
            </a: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能量水晶：随时可以提取到用户地址。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回收规则：处于战斗、保护冷却时间时不可以回收。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1089630" y="585348"/>
            <a:ext cx="2860488" cy="47815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1219200"/>
            <a:r>
              <a:rPr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玩法介绍</a:t>
            </a:r>
            <a:endParaRPr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089630" y="394167"/>
            <a:ext cx="2384238" cy="25717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PALY PROFILE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72047" y="1787867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kern="0" dirty="0">
                <a:solidFill>
                  <a:srgbClr val="00B0F0"/>
                </a:solidFill>
                <a:cs typeface="+mn-ea"/>
                <a:sym typeface="+mn-lt"/>
              </a:rPr>
              <a:t>元宇宙大乱斗</a:t>
            </a:r>
            <a:endParaRPr lang="zh-CN" altLang="en-US" sz="2800" kern="0" dirty="0">
              <a:solidFill>
                <a:srgbClr val="00B0F0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266940" y="1385570"/>
            <a:ext cx="4344670" cy="3175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Box 10"/>
          <p:cNvSpPr txBox="1"/>
          <p:nvPr/>
        </p:nvSpPr>
        <p:spPr>
          <a:xfrm>
            <a:off x="972319" y="2447912"/>
            <a:ext cx="6157912" cy="2348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及时战斗</a:t>
            </a: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：</a:t>
            </a: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用户可以攻击任意一个其它玩家</a:t>
            </a: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WEB3.0</a:t>
            </a: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存储：用户可以随时</a:t>
            </a: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通过</a:t>
            </a: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web3.0</a:t>
            </a: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存储</a:t>
            </a: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更新自己的头像。此功能为</a:t>
            </a: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SKY</a:t>
            </a: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团队独立提供。也可以为链提供</a:t>
            </a: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NFT</a:t>
            </a: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支持。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聊天系统：目前大部分链游没有聊天和交流功能，这个功能是本游戏的一大亮点，也是全部去中心化的。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1089630" y="585348"/>
            <a:ext cx="2860488" cy="47815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1219200"/>
            <a:r>
              <a:rPr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游戏亮点</a:t>
            </a:r>
            <a:endParaRPr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089630" y="394167"/>
            <a:ext cx="2384238" cy="25717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PALY PROFILE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72047" y="1787867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kern="0" dirty="0">
                <a:solidFill>
                  <a:srgbClr val="00B0F0"/>
                </a:solidFill>
                <a:cs typeface="+mn-ea"/>
                <a:sym typeface="+mn-lt"/>
              </a:rPr>
              <a:t>元宇宙大乱斗</a:t>
            </a:r>
            <a:endParaRPr lang="zh-CN" altLang="en-US" sz="2800" kern="0" dirty="0">
              <a:solidFill>
                <a:srgbClr val="00B0F0"/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266940" y="1385570"/>
            <a:ext cx="4344670" cy="3175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Box 10"/>
          <p:cNvSpPr txBox="1"/>
          <p:nvPr/>
        </p:nvSpPr>
        <p:spPr>
          <a:xfrm>
            <a:off x="6522720" y="2586355"/>
            <a:ext cx="5415915" cy="1219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激活界面</a:t>
            </a: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：</a:t>
            </a: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endParaRPr lang="en-US" altLang="zh-CN" sz="1300" kern="0" dirty="0" smtClean="0">
              <a:solidFill>
                <a:schemeClr val="bg1"/>
              </a:solidFill>
              <a:cs typeface="+mn-ea"/>
              <a:sym typeface="+mn-lt"/>
            </a:endParaRPr>
          </a:p>
          <a:p>
            <a:pPr defTabSz="1219200">
              <a:lnSpc>
                <a:spcPts val="2200"/>
              </a:lnSpc>
            </a:pP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新用户可以直接激活游戏，并获得</a:t>
            </a:r>
            <a:r>
              <a:rPr lang="en-US" altLang="zh-CN" sz="1300" kern="0" dirty="0" smtClean="0">
                <a:solidFill>
                  <a:schemeClr val="bg1"/>
                </a:solidFill>
                <a:cs typeface="+mn-ea"/>
                <a:sym typeface="+mn-lt"/>
              </a:rPr>
              <a:t>0.001</a:t>
            </a:r>
            <a:r>
              <a:rPr lang="zh-CN" altLang="en-US" sz="1300" kern="0" dirty="0" smtClean="0">
                <a:solidFill>
                  <a:schemeClr val="bg1"/>
                </a:solidFill>
                <a:cs typeface="+mn-ea"/>
                <a:sym typeface="+mn-lt"/>
              </a:rPr>
              <a:t>初始攻击力，任何一个用户从激活起就有收益和赠送的一点攻击。</a:t>
            </a:r>
            <a:endParaRPr lang="zh-CN" altLang="en-US" sz="1300" kern="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4" name="文本占位符 10"/>
          <p:cNvSpPr>
            <a:spLocks noGrp="1"/>
          </p:cNvSpPr>
          <p:nvPr>
            <p:ph type="body" sz="quarter" idx="10"/>
          </p:nvPr>
        </p:nvSpPr>
        <p:spPr>
          <a:xfrm>
            <a:off x="1089630" y="585348"/>
            <a:ext cx="2860488" cy="47815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1219200"/>
            <a:r>
              <a:rPr kern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激活界面</a:t>
            </a:r>
            <a:endParaRPr kern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1089630" y="394167"/>
            <a:ext cx="2384238" cy="257175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1200" b="0" dirty="0" smtClean="0">
                <a:solidFill>
                  <a:srgbClr val="00569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PALY PROFILE</a:t>
            </a:r>
            <a:endParaRPr lang="zh-CN" altLang="en-US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890" y="1200150"/>
            <a:ext cx="6191885" cy="5521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6435,&quot;width&quot;:8805}"/>
</p:tagLst>
</file>

<file path=ppt/tags/tag2.xml><?xml version="1.0" encoding="utf-8"?>
<p:tagLst xmlns:p="http://schemas.openxmlformats.org/presentationml/2006/main">
  <p:tag name="KSO_WM_UNIT_PLACING_PICTURE_USER_VIEWPORT" val="{&quot;height&quot;:6435,&quot;width&quot;:8805}"/>
</p:tagLst>
</file>

<file path=ppt/tags/tag3.xml><?xml version="1.0" encoding="utf-8"?>
<p:tagLst xmlns:p="http://schemas.openxmlformats.org/presentationml/2006/main">
  <p:tag name="KSO_WM_UNIT_PLACING_PICTURE_USER_VIEWPORT" val="{&quot;height&quot;:6435,&quot;width&quot;:8805}"/>
</p:tagLst>
</file>

<file path=ppt/tags/tag4.xml><?xml version="1.0" encoding="utf-8"?>
<p:tagLst xmlns:p="http://schemas.openxmlformats.org/presentationml/2006/main">
  <p:tag name="KSO_WM_UNIT_PLACING_PICTURE_USER_VIEWPORT" val="{&quot;height&quot;:6435,&quot;width&quot;:8805}"/>
</p:tagLst>
</file>

<file path=ppt/tags/tag5.xml><?xml version="1.0" encoding="utf-8"?>
<p:tagLst xmlns:p="http://schemas.openxmlformats.org/presentationml/2006/main">
  <p:tag name="KSO_WM_UNIT_PLACING_PICTURE_USER_VIEWPORT" val="{&quot;height&quot;:6435,&quot;width&quot;:8805}"/>
</p:tagLst>
</file>

<file path=ppt/tags/tag6.xml><?xml version="1.0" encoding="utf-8"?>
<p:tagLst xmlns:p="http://schemas.openxmlformats.org/presentationml/2006/main">
  <p:tag name="KSO_WM_UNIT_PLACING_PICTURE_USER_VIEWPORT" val="{&quot;height&quot;:9765,&quot;width&quot;:21510}"/>
</p:tagLst>
</file>

<file path=ppt/theme/theme1.xml><?xml version="1.0" encoding="utf-8"?>
<a:theme xmlns:a="http://schemas.openxmlformats.org/drawingml/2006/main" name="作者：Qzus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1369</Words>
  <Application>WPS 演示</Application>
  <PresentationFormat>宽屏</PresentationFormat>
  <Paragraphs>153</Paragraphs>
  <Slides>13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迷你简汉真广标</vt:lpstr>
      <vt:lpstr>Calibri</vt:lpstr>
      <vt:lpstr>Arial Unicode MS</vt:lpstr>
      <vt:lpstr>等线</vt:lpstr>
      <vt:lpstr>作者：Qzuser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蓝色大气公司介绍企业宣传产品介绍ppt模板</dc:title>
  <dc:creator>Qzuser</dc:creator>
  <cp:keywords>Qzuser</cp:keywords>
  <dc:description>Qzuser</dc:description>
  <cp:category>Qzuser</cp:category>
  <cp:lastModifiedBy>✌️✌️</cp:lastModifiedBy>
  <cp:revision>320</cp:revision>
  <dcterms:created xsi:type="dcterms:W3CDTF">2016-07-17T07:04:00Z</dcterms:created>
  <dcterms:modified xsi:type="dcterms:W3CDTF">2021-12-30T11:29:57Z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KSOTemplateUUID">
    <vt:lpwstr>v1.0_mb_7+c/zjhkZFZXzJw/TqExtw==</vt:lpwstr>
  </property>
  <property fmtid="{D5CDD505-2E9C-101B-9397-08002B2CF9AE}" pid="4" name="ICV">
    <vt:lpwstr>509B70ABA84C4B7AAF69791E452A6A09</vt:lpwstr>
  </property>
</Properties>
</file>

<file path=docProps/thumbnail.jpeg>
</file>